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7"/>
  </p:notesMasterIdLst>
  <p:handoutMasterIdLst>
    <p:handoutMasterId r:id="rId28"/>
  </p:handoutMasterIdLst>
  <p:sldIdLst>
    <p:sldId id="256" r:id="rId5"/>
    <p:sldId id="257" r:id="rId6"/>
    <p:sldId id="258" r:id="rId7"/>
    <p:sldId id="275" r:id="rId8"/>
    <p:sldId id="276" r:id="rId9"/>
    <p:sldId id="277" r:id="rId10"/>
    <p:sldId id="261" r:id="rId11"/>
    <p:sldId id="262" r:id="rId12"/>
    <p:sldId id="263" r:id="rId13"/>
    <p:sldId id="264" r:id="rId14"/>
    <p:sldId id="259" r:id="rId15"/>
    <p:sldId id="278" r:id="rId16"/>
    <p:sldId id="266" r:id="rId17"/>
    <p:sldId id="267" r:id="rId18"/>
    <p:sldId id="268" r:id="rId19"/>
    <p:sldId id="265" r:id="rId20"/>
    <p:sldId id="269" r:id="rId21"/>
    <p:sldId id="272" r:id="rId22"/>
    <p:sldId id="260" r:id="rId23"/>
    <p:sldId id="270" r:id="rId24"/>
    <p:sldId id="271" r:id="rId25"/>
    <p:sldId id="273"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498DB"/>
    <a:srgbClr val="13151D"/>
    <a:srgbClr val="EC2A45"/>
    <a:srgbClr val="191B25"/>
    <a:srgbClr val="222530"/>
    <a:srgbClr val="1E212B"/>
    <a:srgbClr val="1C1F2A"/>
    <a:srgbClr val="2A2D39"/>
    <a:srgbClr val="242732"/>
    <a:srgbClr val="12151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70" autoAdjust="0"/>
    <p:restoredTop sz="94585" autoAdjust="0"/>
  </p:normalViewPr>
  <p:slideViewPr>
    <p:cSldViewPr snapToGrid="0">
      <p:cViewPr varScale="1">
        <p:scale>
          <a:sx n="80" d="100"/>
          <a:sy n="80" d="100"/>
        </p:scale>
        <p:origin x="224" y="480"/>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59" d="100"/>
          <a:sy n="59" d="100"/>
        </p:scale>
        <p:origin x="2790" y="66"/>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BB76350-3E3C-417C-AE96-C556486E6B74}"/>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FD0E5F3-B3DF-4EB3-8E3C-C0315EF4604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405999B-3396-4BB2-969A-37703C452019}" type="datetimeFigureOut">
              <a:rPr lang="en-US" smtClean="0"/>
              <a:t>5/22/19</a:t>
            </a:fld>
            <a:endParaRPr lang="en-US"/>
          </a:p>
        </p:txBody>
      </p:sp>
      <p:sp>
        <p:nvSpPr>
          <p:cNvPr id="4" name="Footer Placeholder 3">
            <a:extLst>
              <a:ext uri="{FF2B5EF4-FFF2-40B4-BE49-F238E27FC236}">
                <a16:creationId xmlns:a16="http://schemas.microsoft.com/office/drawing/2014/main" id="{4B5597E4-9149-45EF-90AA-07BABF773C9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6C556319-6790-44FB-B6CF-B35F14779A54}"/>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190DAB0-F7FA-4870-B936-FB86C1E15484}" type="slidenum">
              <a:rPr lang="en-US" smtClean="0"/>
              <a:t>‹#›</a:t>
            </a:fld>
            <a:endParaRPr lang="en-US"/>
          </a:p>
        </p:txBody>
      </p:sp>
    </p:spTree>
    <p:extLst>
      <p:ext uri="{BB962C8B-B14F-4D97-AF65-F5344CB8AC3E}">
        <p14:creationId xmlns:p14="http://schemas.microsoft.com/office/powerpoint/2010/main" val="132171020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D17932B-CCAB-48BF-92E8-C5508FC56516}" type="datetimeFigureOut">
              <a:rPr lang="en-US" smtClean="0"/>
              <a:t>5/22/19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D9012D-5E46-40FA-862B-7C0710E55940}" type="slidenum">
              <a:rPr lang="en-US" smtClean="0"/>
              <a:t>‹#›</a:t>
            </a:fld>
            <a:endParaRPr lang="en-US"/>
          </a:p>
        </p:txBody>
      </p:sp>
    </p:spTree>
    <p:extLst>
      <p:ext uri="{BB962C8B-B14F-4D97-AF65-F5344CB8AC3E}">
        <p14:creationId xmlns:p14="http://schemas.microsoft.com/office/powerpoint/2010/main" val="35990526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a:t>
            </a:fld>
            <a:endParaRPr lang="en-US"/>
          </a:p>
        </p:txBody>
      </p:sp>
    </p:spTree>
    <p:extLst>
      <p:ext uri="{BB962C8B-B14F-4D97-AF65-F5344CB8AC3E}">
        <p14:creationId xmlns:p14="http://schemas.microsoft.com/office/powerpoint/2010/main" val="19981123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10</a:t>
            </a:fld>
            <a:endParaRPr lang="en-US"/>
          </a:p>
        </p:txBody>
      </p:sp>
    </p:spTree>
    <p:extLst>
      <p:ext uri="{BB962C8B-B14F-4D97-AF65-F5344CB8AC3E}">
        <p14:creationId xmlns:p14="http://schemas.microsoft.com/office/powerpoint/2010/main" val="39397812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11</a:t>
            </a:fld>
            <a:endParaRPr lang="en-US"/>
          </a:p>
        </p:txBody>
      </p:sp>
    </p:spTree>
    <p:extLst>
      <p:ext uri="{BB962C8B-B14F-4D97-AF65-F5344CB8AC3E}">
        <p14:creationId xmlns:p14="http://schemas.microsoft.com/office/powerpoint/2010/main" val="314587513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12</a:t>
            </a:fld>
            <a:endParaRPr lang="en-US"/>
          </a:p>
        </p:txBody>
      </p:sp>
    </p:spTree>
    <p:extLst>
      <p:ext uri="{BB962C8B-B14F-4D97-AF65-F5344CB8AC3E}">
        <p14:creationId xmlns:p14="http://schemas.microsoft.com/office/powerpoint/2010/main" val="809094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13</a:t>
            </a:fld>
            <a:endParaRPr lang="en-US"/>
          </a:p>
        </p:txBody>
      </p:sp>
    </p:spTree>
    <p:extLst>
      <p:ext uri="{BB962C8B-B14F-4D97-AF65-F5344CB8AC3E}">
        <p14:creationId xmlns:p14="http://schemas.microsoft.com/office/powerpoint/2010/main" val="25903807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14</a:t>
            </a:fld>
            <a:endParaRPr lang="en-US"/>
          </a:p>
        </p:txBody>
      </p:sp>
    </p:spTree>
    <p:extLst>
      <p:ext uri="{BB962C8B-B14F-4D97-AF65-F5344CB8AC3E}">
        <p14:creationId xmlns:p14="http://schemas.microsoft.com/office/powerpoint/2010/main" val="239133341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15</a:t>
            </a:fld>
            <a:endParaRPr lang="en-US"/>
          </a:p>
        </p:txBody>
      </p:sp>
    </p:spTree>
    <p:extLst>
      <p:ext uri="{BB962C8B-B14F-4D97-AF65-F5344CB8AC3E}">
        <p14:creationId xmlns:p14="http://schemas.microsoft.com/office/powerpoint/2010/main" val="8236757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16</a:t>
            </a:fld>
            <a:endParaRPr lang="en-US"/>
          </a:p>
        </p:txBody>
      </p:sp>
    </p:spTree>
    <p:extLst>
      <p:ext uri="{BB962C8B-B14F-4D97-AF65-F5344CB8AC3E}">
        <p14:creationId xmlns:p14="http://schemas.microsoft.com/office/powerpoint/2010/main" val="35976799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17</a:t>
            </a:fld>
            <a:endParaRPr lang="en-US"/>
          </a:p>
        </p:txBody>
      </p:sp>
    </p:spTree>
    <p:extLst>
      <p:ext uri="{BB962C8B-B14F-4D97-AF65-F5344CB8AC3E}">
        <p14:creationId xmlns:p14="http://schemas.microsoft.com/office/powerpoint/2010/main" val="99698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18</a:t>
            </a:fld>
            <a:endParaRPr lang="en-US"/>
          </a:p>
        </p:txBody>
      </p:sp>
    </p:spTree>
    <p:extLst>
      <p:ext uri="{BB962C8B-B14F-4D97-AF65-F5344CB8AC3E}">
        <p14:creationId xmlns:p14="http://schemas.microsoft.com/office/powerpoint/2010/main" val="175653959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19</a:t>
            </a:fld>
            <a:endParaRPr lang="en-US"/>
          </a:p>
        </p:txBody>
      </p:sp>
    </p:spTree>
    <p:extLst>
      <p:ext uri="{BB962C8B-B14F-4D97-AF65-F5344CB8AC3E}">
        <p14:creationId xmlns:p14="http://schemas.microsoft.com/office/powerpoint/2010/main" val="21494180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a:t>
            </a:fld>
            <a:endParaRPr lang="en-US"/>
          </a:p>
        </p:txBody>
      </p:sp>
    </p:spTree>
    <p:extLst>
      <p:ext uri="{BB962C8B-B14F-4D97-AF65-F5344CB8AC3E}">
        <p14:creationId xmlns:p14="http://schemas.microsoft.com/office/powerpoint/2010/main" val="375097312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20</a:t>
            </a:fld>
            <a:endParaRPr lang="en-US"/>
          </a:p>
        </p:txBody>
      </p:sp>
    </p:spTree>
    <p:extLst>
      <p:ext uri="{BB962C8B-B14F-4D97-AF65-F5344CB8AC3E}">
        <p14:creationId xmlns:p14="http://schemas.microsoft.com/office/powerpoint/2010/main" val="25310120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21</a:t>
            </a:fld>
            <a:endParaRPr lang="en-US"/>
          </a:p>
        </p:txBody>
      </p:sp>
    </p:spTree>
    <p:extLst>
      <p:ext uri="{BB962C8B-B14F-4D97-AF65-F5344CB8AC3E}">
        <p14:creationId xmlns:p14="http://schemas.microsoft.com/office/powerpoint/2010/main" val="227279048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22</a:t>
            </a:fld>
            <a:endParaRPr lang="en-US"/>
          </a:p>
        </p:txBody>
      </p:sp>
    </p:spTree>
    <p:extLst>
      <p:ext uri="{BB962C8B-B14F-4D97-AF65-F5344CB8AC3E}">
        <p14:creationId xmlns:p14="http://schemas.microsoft.com/office/powerpoint/2010/main" val="50110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3</a:t>
            </a:fld>
            <a:endParaRPr lang="en-US"/>
          </a:p>
        </p:txBody>
      </p:sp>
    </p:spTree>
    <p:extLst>
      <p:ext uri="{BB962C8B-B14F-4D97-AF65-F5344CB8AC3E}">
        <p14:creationId xmlns:p14="http://schemas.microsoft.com/office/powerpoint/2010/main" val="161468753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4</a:t>
            </a:fld>
            <a:endParaRPr lang="en-US"/>
          </a:p>
        </p:txBody>
      </p:sp>
    </p:spTree>
    <p:extLst>
      <p:ext uri="{BB962C8B-B14F-4D97-AF65-F5344CB8AC3E}">
        <p14:creationId xmlns:p14="http://schemas.microsoft.com/office/powerpoint/2010/main" val="1401651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5</a:t>
            </a:fld>
            <a:endParaRPr lang="en-US"/>
          </a:p>
        </p:txBody>
      </p:sp>
    </p:spTree>
    <p:extLst>
      <p:ext uri="{BB962C8B-B14F-4D97-AF65-F5344CB8AC3E}">
        <p14:creationId xmlns:p14="http://schemas.microsoft.com/office/powerpoint/2010/main" val="25418546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6</a:t>
            </a:fld>
            <a:endParaRPr lang="en-US"/>
          </a:p>
        </p:txBody>
      </p:sp>
    </p:spTree>
    <p:extLst>
      <p:ext uri="{BB962C8B-B14F-4D97-AF65-F5344CB8AC3E}">
        <p14:creationId xmlns:p14="http://schemas.microsoft.com/office/powerpoint/2010/main" val="190892602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7</a:t>
            </a:fld>
            <a:endParaRPr lang="en-US"/>
          </a:p>
        </p:txBody>
      </p:sp>
    </p:spTree>
    <p:extLst>
      <p:ext uri="{BB962C8B-B14F-4D97-AF65-F5344CB8AC3E}">
        <p14:creationId xmlns:p14="http://schemas.microsoft.com/office/powerpoint/2010/main" val="35736596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8</a:t>
            </a:fld>
            <a:endParaRPr lang="en-US"/>
          </a:p>
        </p:txBody>
      </p:sp>
    </p:spTree>
    <p:extLst>
      <p:ext uri="{BB962C8B-B14F-4D97-AF65-F5344CB8AC3E}">
        <p14:creationId xmlns:p14="http://schemas.microsoft.com/office/powerpoint/2010/main" val="2741160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D7D9012D-5E46-40FA-862B-7C0710E55940}" type="slidenum">
              <a:rPr lang="en-US" smtClean="0"/>
              <a:t>9</a:t>
            </a:fld>
            <a:endParaRPr lang="en-US"/>
          </a:p>
        </p:txBody>
      </p:sp>
    </p:spTree>
    <p:extLst>
      <p:ext uri="{BB962C8B-B14F-4D97-AF65-F5344CB8AC3E}">
        <p14:creationId xmlns:p14="http://schemas.microsoft.com/office/powerpoint/2010/main" val="295551398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rgbClr val="191B25"/>
        </a:solidFill>
        <a:effectLst/>
      </p:bgPr>
    </p:bg>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F6CE3BF9-1E98-4DBC-8F64-EBD6FF5EBC7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19708"/>
            <a:ext cx="12192000" cy="6858000"/>
          </a:xfrm>
          <a:prstGeom prst="rect">
            <a:avLst/>
          </a:prstGeom>
        </p:spPr>
      </p:pic>
      <p:sp>
        <p:nvSpPr>
          <p:cNvPr id="9" name="文本框 8">
            <a:extLst>
              <a:ext uri="{FF2B5EF4-FFF2-40B4-BE49-F238E27FC236}">
                <a16:creationId xmlns:a16="http://schemas.microsoft.com/office/drawing/2014/main" id="{9741F0C7-D7A7-428C-AC2B-5A7BADE0B6E1}"/>
              </a:ext>
            </a:extLst>
          </p:cNvPr>
          <p:cNvSpPr txBox="1"/>
          <p:nvPr userDrawn="1"/>
        </p:nvSpPr>
        <p:spPr>
          <a:xfrm>
            <a:off x="1860255" y="370232"/>
            <a:ext cx="6169596" cy="461665"/>
          </a:xfrm>
          <a:prstGeom prst="rect">
            <a:avLst/>
          </a:prstGeom>
          <a:noFill/>
        </p:spPr>
        <p:txBody>
          <a:bodyPr wrap="square" rtlCol="0">
            <a:spAutoFit/>
          </a:bodyPr>
          <a:lstStyle/>
          <a:p>
            <a:r>
              <a:rPr lang="en-US" altLang="zh-CN" sz="2400" dirty="0">
                <a:solidFill>
                  <a:schemeClr val="bg1"/>
                </a:solidFill>
              </a:rPr>
              <a:t>2019 Xamarin</a:t>
            </a:r>
            <a:r>
              <a:rPr lang="zh-CN" altLang="en-US" sz="2400" dirty="0">
                <a:solidFill>
                  <a:schemeClr val="bg1"/>
                </a:solidFill>
              </a:rPr>
              <a:t>移动跨平台技术</a:t>
            </a:r>
            <a:r>
              <a:rPr lang="zh-CN" altLang="en-US" sz="2400" b="0" dirty="0">
                <a:solidFill>
                  <a:schemeClr val="bg1"/>
                </a:solidFill>
              </a:rPr>
              <a:t>中国峰会</a:t>
            </a:r>
            <a:endParaRPr lang="zh-CN" altLang="en-US" sz="2800" b="0" dirty="0">
              <a:solidFill>
                <a:schemeClr val="bg1"/>
              </a:solidFill>
            </a:endParaRPr>
          </a:p>
        </p:txBody>
      </p:sp>
      <p:sp>
        <p:nvSpPr>
          <p:cNvPr id="15" name="文本占位符 14">
            <a:extLst>
              <a:ext uri="{FF2B5EF4-FFF2-40B4-BE49-F238E27FC236}">
                <a16:creationId xmlns:a16="http://schemas.microsoft.com/office/drawing/2014/main" id="{1869695C-3539-40E7-B524-A0C6D3E03DCE}"/>
              </a:ext>
            </a:extLst>
          </p:cNvPr>
          <p:cNvSpPr>
            <a:spLocks noGrp="1"/>
          </p:cNvSpPr>
          <p:nvPr>
            <p:ph type="body" sz="quarter" idx="10" hasCustomPrompt="1"/>
          </p:nvPr>
        </p:nvSpPr>
        <p:spPr>
          <a:xfrm>
            <a:off x="857080" y="2742194"/>
            <a:ext cx="6342710" cy="830536"/>
          </a:xfrm>
        </p:spPr>
        <p:txBody>
          <a:bodyPr>
            <a:noAutofit/>
          </a:bodyPr>
          <a:lstStyle>
            <a:lvl1pPr marL="0" indent="0">
              <a:buNone/>
              <a:defRPr sz="5400">
                <a:solidFill>
                  <a:schemeClr val="bg1"/>
                </a:solidFill>
              </a:defRPr>
            </a:lvl1pPr>
            <a:lvl2pPr>
              <a:defRPr>
                <a:solidFill>
                  <a:schemeClr val="bg1"/>
                </a:solidFill>
              </a:defRPr>
            </a:lvl2pPr>
            <a:lvl3pPr>
              <a:defRPr>
                <a:solidFill>
                  <a:schemeClr val="bg1"/>
                </a:solidFill>
              </a:defRPr>
            </a:lvl3pPr>
            <a:lvl4pPr marL="1371600" indent="0">
              <a:buNone/>
              <a:defRPr/>
            </a:lvl4pPr>
          </a:lstStyle>
          <a:p>
            <a:pPr lvl="0"/>
            <a:r>
              <a:rPr lang="zh-CN" altLang="en-US" dirty="0"/>
              <a:t>在此输入讲师姓名</a:t>
            </a:r>
          </a:p>
        </p:txBody>
      </p:sp>
      <p:sp>
        <p:nvSpPr>
          <p:cNvPr id="25" name="文本占位符 14">
            <a:extLst>
              <a:ext uri="{FF2B5EF4-FFF2-40B4-BE49-F238E27FC236}">
                <a16:creationId xmlns:a16="http://schemas.microsoft.com/office/drawing/2014/main" id="{0BBB808D-5FFE-4F56-A789-1884D793DB62}"/>
              </a:ext>
            </a:extLst>
          </p:cNvPr>
          <p:cNvSpPr>
            <a:spLocks noGrp="1"/>
          </p:cNvSpPr>
          <p:nvPr>
            <p:ph type="body" sz="quarter" idx="11" hasCustomPrompt="1"/>
          </p:nvPr>
        </p:nvSpPr>
        <p:spPr>
          <a:xfrm>
            <a:off x="857080" y="4115806"/>
            <a:ext cx="5989083" cy="523220"/>
          </a:xfrm>
        </p:spPr>
        <p:txBody>
          <a:bodyPr>
            <a:noAutofit/>
          </a:bodyPr>
          <a:lstStyle>
            <a:lvl1pPr marL="0" indent="0">
              <a:buNone/>
              <a:defRPr sz="3200">
                <a:solidFill>
                  <a:schemeClr val="bg1"/>
                </a:solidFill>
              </a:defRPr>
            </a:lvl1pPr>
            <a:lvl2pPr>
              <a:defRPr>
                <a:solidFill>
                  <a:schemeClr val="bg1"/>
                </a:solidFill>
              </a:defRPr>
            </a:lvl2pPr>
            <a:lvl3pPr>
              <a:defRPr>
                <a:solidFill>
                  <a:schemeClr val="bg1"/>
                </a:solidFill>
              </a:defRPr>
            </a:lvl3pPr>
            <a:lvl4pPr marL="1371600" indent="0">
              <a:buNone/>
              <a:defRPr/>
            </a:lvl4pPr>
          </a:lstStyle>
          <a:p>
            <a:pPr lvl="0"/>
            <a:r>
              <a:rPr lang="zh-CN" altLang="en-US" dirty="0"/>
              <a:t>在此输入演讲主题</a:t>
            </a:r>
          </a:p>
        </p:txBody>
      </p:sp>
      <p:pic>
        <p:nvPicPr>
          <p:cNvPr id="7" name="图片 6">
            <a:extLst>
              <a:ext uri="{FF2B5EF4-FFF2-40B4-BE49-F238E27FC236}">
                <a16:creationId xmlns:a16="http://schemas.microsoft.com/office/drawing/2014/main" id="{4D241E70-C2C5-46AC-BF86-7219AAB1370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706454" y="5472356"/>
            <a:ext cx="1189623" cy="1189623"/>
          </a:xfrm>
          <a:prstGeom prst="rect">
            <a:avLst/>
          </a:prstGeom>
        </p:spPr>
      </p:pic>
      <p:pic>
        <p:nvPicPr>
          <p:cNvPr id="3" name="图片 2">
            <a:extLst>
              <a:ext uri="{FF2B5EF4-FFF2-40B4-BE49-F238E27FC236}">
                <a16:creationId xmlns:a16="http://schemas.microsoft.com/office/drawing/2014/main" id="{678961B9-DE77-45B5-A7CE-16BC406BA9F0}"/>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57080" y="171131"/>
            <a:ext cx="921423" cy="921423"/>
          </a:xfrm>
          <a:prstGeom prst="rect">
            <a:avLst/>
          </a:prstGeom>
        </p:spPr>
      </p:pic>
    </p:spTree>
    <p:extLst>
      <p:ext uri="{BB962C8B-B14F-4D97-AF65-F5344CB8AC3E}">
        <p14:creationId xmlns:p14="http://schemas.microsoft.com/office/powerpoint/2010/main" val="7160658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Text Placeholder 2">
            <a:extLst>
              <a:ext uri="{FF2B5EF4-FFF2-40B4-BE49-F238E27FC236}">
                <a16:creationId xmlns:a16="http://schemas.microsoft.com/office/drawing/2014/main" id="{2B2718AA-12EA-4427-8CBF-98D3781296E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813E3887-5E39-4406-8134-2285AD3015A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78792773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 preserve="1">
  <p:cSld name="1_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803AA6C-E75E-4931-BFAA-A1FF73991EAE}"/>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en-US"/>
          </a:p>
        </p:txBody>
      </p:sp>
      <p:sp>
        <p:nvSpPr>
          <p:cNvPr id="3" name="副标题 2">
            <a:extLst>
              <a:ext uri="{FF2B5EF4-FFF2-40B4-BE49-F238E27FC236}">
                <a16:creationId xmlns:a16="http://schemas.microsoft.com/office/drawing/2014/main" id="{F797A8A5-B269-473A-96F2-0E5B463749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en-US"/>
          </a:p>
        </p:txBody>
      </p:sp>
      <p:sp>
        <p:nvSpPr>
          <p:cNvPr id="5" name="矩形 4">
            <a:extLst>
              <a:ext uri="{FF2B5EF4-FFF2-40B4-BE49-F238E27FC236}">
                <a16:creationId xmlns:a16="http://schemas.microsoft.com/office/drawing/2014/main" id="{22D6D1A0-B122-4EDD-8BD8-34BDDFA69156}"/>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ext Placeholder 2">
            <a:extLst>
              <a:ext uri="{FF2B5EF4-FFF2-40B4-BE49-F238E27FC236}">
                <a16:creationId xmlns:a16="http://schemas.microsoft.com/office/drawing/2014/main" id="{97809298-A984-4DD2-9328-DDFB882C1806}"/>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1" name="图片 10">
            <a:extLst>
              <a:ext uri="{FF2B5EF4-FFF2-40B4-BE49-F238E27FC236}">
                <a16:creationId xmlns:a16="http://schemas.microsoft.com/office/drawing/2014/main" id="{F528EDA0-6B4C-4610-9A35-4E2E3A9FB43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7974455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831850" y="4589463"/>
            <a:ext cx="10515600" cy="856159"/>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5" name="Text Placeholder 2">
            <a:extLst>
              <a:ext uri="{FF2B5EF4-FFF2-40B4-BE49-F238E27FC236}">
                <a16:creationId xmlns:a16="http://schemas.microsoft.com/office/drawing/2014/main" id="{E184AD10-7DD7-4592-A863-7250779436C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CAF3C2BB-B751-44FB-8E8C-517E5BA1074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6110834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reserve="1">
  <p:cSld name="1_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CFD6D91-4E13-40A9-874C-C16FC5F0D92D}"/>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en-US"/>
          </a:p>
        </p:txBody>
      </p:sp>
      <p:sp>
        <p:nvSpPr>
          <p:cNvPr id="3" name="文本占位符 2">
            <a:extLst>
              <a:ext uri="{FF2B5EF4-FFF2-40B4-BE49-F238E27FC236}">
                <a16:creationId xmlns:a16="http://schemas.microsoft.com/office/drawing/2014/main" id="{9CA2256C-D044-4E30-AFE3-9012E6550E3E}"/>
              </a:ext>
            </a:extLst>
          </p:cNvPr>
          <p:cNvSpPr>
            <a:spLocks noGrp="1"/>
          </p:cNvSpPr>
          <p:nvPr>
            <p:ph type="body" idx="1"/>
          </p:nvPr>
        </p:nvSpPr>
        <p:spPr>
          <a:xfrm>
            <a:off x="831850" y="4589464"/>
            <a:ext cx="10515600" cy="870304"/>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矩形 3">
            <a:extLst>
              <a:ext uri="{FF2B5EF4-FFF2-40B4-BE49-F238E27FC236}">
                <a16:creationId xmlns:a16="http://schemas.microsoft.com/office/drawing/2014/main" id="{784ACB3E-04B3-4DCA-80F5-D1DE8AA2BF58}"/>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 Placeholder 2">
            <a:extLst>
              <a:ext uri="{FF2B5EF4-FFF2-40B4-BE49-F238E27FC236}">
                <a16:creationId xmlns:a16="http://schemas.microsoft.com/office/drawing/2014/main" id="{7C401C8C-D5BC-45DE-970D-35623D2274FC}"/>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9" name="图片 8">
            <a:extLst>
              <a:ext uri="{FF2B5EF4-FFF2-40B4-BE49-F238E27FC236}">
                <a16:creationId xmlns:a16="http://schemas.microsoft.com/office/drawing/2014/main" id="{798210DE-3ECF-41E3-97BE-7E6B32E3B7F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83017526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838200" y="1825625"/>
            <a:ext cx="5181600" cy="4007004"/>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6172200" y="1825625"/>
            <a:ext cx="5181600" cy="4007004"/>
          </a:xfrm>
        </p:spPr>
        <p:txBody>
          <a:bodyPr/>
          <a:lstStyle>
            <a:lvl1pPr marL="0" indent="0">
              <a:buNone/>
              <a:defRPr/>
            </a:lvl1pPr>
          </a:lstStyle>
          <a:p>
            <a:pPr lvl="0"/>
            <a:r>
              <a:rPr lang="zh-CN" altLang="en-US" dirty="0"/>
              <a:t>单击此处编辑母版文本样式</a:t>
            </a:r>
          </a:p>
        </p:txBody>
      </p:sp>
      <p:sp>
        <p:nvSpPr>
          <p:cNvPr id="6" name="Text Placeholder 2">
            <a:extLst>
              <a:ext uri="{FF2B5EF4-FFF2-40B4-BE49-F238E27FC236}">
                <a16:creationId xmlns:a16="http://schemas.microsoft.com/office/drawing/2014/main" id="{B0FDF178-57B7-44F0-B753-B507BD79695D}"/>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21B490F8-C3D9-467D-A911-8CAD1BA28F7D}"/>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95115689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1_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2B1CFA9-FB7E-4293-8084-0A546239C53B}"/>
              </a:ext>
            </a:extLst>
          </p:cNvPr>
          <p:cNvSpPr>
            <a:spLocks noGrp="1"/>
          </p:cNvSpPr>
          <p:nvPr>
            <p:ph type="title"/>
          </p:nvPr>
        </p:nvSpPr>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CE0F4E72-2915-497F-B3DA-5F92CE20D1E9}"/>
              </a:ext>
            </a:extLst>
          </p:cNvPr>
          <p:cNvSpPr>
            <a:spLocks noGrp="1"/>
          </p:cNvSpPr>
          <p:nvPr>
            <p:ph sz="half" idx="1"/>
          </p:nvPr>
        </p:nvSpPr>
        <p:spPr>
          <a:xfrm>
            <a:off x="838200" y="1825625"/>
            <a:ext cx="5181600" cy="3910364"/>
          </a:xfrm>
        </p:spPr>
        <p:txBody>
          <a:bodyPr/>
          <a:lstStyle>
            <a:lvl1pPr marL="0" indent="0">
              <a:buNone/>
              <a:defRPr/>
            </a:lvl1pPr>
          </a:lstStyle>
          <a:p>
            <a:pPr lvl="0"/>
            <a:r>
              <a:rPr lang="zh-CN" altLang="en-US" dirty="0"/>
              <a:t>单击此处编辑母版文本样式</a:t>
            </a:r>
          </a:p>
        </p:txBody>
      </p:sp>
      <p:sp>
        <p:nvSpPr>
          <p:cNvPr id="4" name="内容占位符 3">
            <a:extLst>
              <a:ext uri="{FF2B5EF4-FFF2-40B4-BE49-F238E27FC236}">
                <a16:creationId xmlns:a16="http://schemas.microsoft.com/office/drawing/2014/main" id="{580A0313-CA51-4B46-9AA8-88E030D4E238}"/>
              </a:ext>
            </a:extLst>
          </p:cNvPr>
          <p:cNvSpPr>
            <a:spLocks noGrp="1"/>
          </p:cNvSpPr>
          <p:nvPr>
            <p:ph sz="half" idx="2"/>
          </p:nvPr>
        </p:nvSpPr>
        <p:spPr>
          <a:xfrm>
            <a:off x="6172200" y="1825625"/>
            <a:ext cx="5181600" cy="3910364"/>
          </a:xfrm>
        </p:spPr>
        <p:txBody>
          <a:bodyPr/>
          <a:lstStyle>
            <a:lvl1pPr marL="0" indent="0">
              <a:buNone/>
              <a:defRPr/>
            </a:lvl1pPr>
          </a:lstStyle>
          <a:p>
            <a:pPr lvl="0"/>
            <a:r>
              <a:rPr lang="zh-CN" altLang="en-US" dirty="0"/>
              <a:t>单击此处编辑母版文本样式</a:t>
            </a:r>
          </a:p>
        </p:txBody>
      </p:sp>
      <p:sp>
        <p:nvSpPr>
          <p:cNvPr id="6" name="矩形 5">
            <a:extLst>
              <a:ext uri="{FF2B5EF4-FFF2-40B4-BE49-F238E27FC236}">
                <a16:creationId xmlns:a16="http://schemas.microsoft.com/office/drawing/2014/main" id="{87327B0A-F5DF-43CC-9632-3AFD88386ED7}"/>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D3FF4B6C-BE59-4776-AD93-9A1FA3EFB436}"/>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0" name="图片 9">
            <a:extLst>
              <a:ext uri="{FF2B5EF4-FFF2-40B4-BE49-F238E27FC236}">
                <a16:creationId xmlns:a16="http://schemas.microsoft.com/office/drawing/2014/main" id="{89F422FB-59F7-4BF5-801B-38AEF673049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46048753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Text Placeholder 2">
            <a:extLst>
              <a:ext uri="{FF2B5EF4-FFF2-40B4-BE49-F238E27FC236}">
                <a16:creationId xmlns:a16="http://schemas.microsoft.com/office/drawing/2014/main" id="{A5B83154-BB7A-4FBF-A1A2-DD6634C4825F}"/>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5" name="图片 4">
            <a:extLst>
              <a:ext uri="{FF2B5EF4-FFF2-40B4-BE49-F238E27FC236}">
                <a16:creationId xmlns:a16="http://schemas.microsoft.com/office/drawing/2014/main" id="{915FDCC5-4EB5-47F3-9707-8317467DF3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302929633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1_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6AF371-23B6-4190-88D8-E4FAB437AFA2}"/>
              </a:ext>
            </a:extLst>
          </p:cNvPr>
          <p:cNvSpPr>
            <a:spLocks noGrp="1"/>
          </p:cNvSpPr>
          <p:nvPr>
            <p:ph type="title"/>
          </p:nvPr>
        </p:nvSpPr>
        <p:spPr/>
        <p:txBody>
          <a:bodyPr/>
          <a:lstStyle/>
          <a:p>
            <a:r>
              <a:rPr lang="zh-CN" altLang="en-US"/>
              <a:t>单击此处编辑母版标题样式</a:t>
            </a:r>
            <a:endParaRPr lang="en-US"/>
          </a:p>
        </p:txBody>
      </p:sp>
      <p:sp>
        <p:nvSpPr>
          <p:cNvPr id="4" name="矩形 3">
            <a:extLst>
              <a:ext uri="{FF2B5EF4-FFF2-40B4-BE49-F238E27FC236}">
                <a16:creationId xmlns:a16="http://schemas.microsoft.com/office/drawing/2014/main" id="{50BB0305-9688-4BD2-8D23-C9FA56E0DF7A}"/>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1B07A752-9A63-4CC3-A632-417E3D6F4D9D}"/>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8" name="图片 7">
            <a:extLst>
              <a:ext uri="{FF2B5EF4-FFF2-40B4-BE49-F238E27FC236}">
                <a16:creationId xmlns:a16="http://schemas.microsoft.com/office/drawing/2014/main" id="{D82F4495-985A-4476-B20A-86472EB75CE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312039966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5183188" y="987425"/>
            <a:ext cx="6172200" cy="464989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839788" y="2057400"/>
            <a:ext cx="3932237" cy="357992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Text Placeholder 2">
            <a:extLst>
              <a:ext uri="{FF2B5EF4-FFF2-40B4-BE49-F238E27FC236}">
                <a16:creationId xmlns:a16="http://schemas.microsoft.com/office/drawing/2014/main" id="{D6C13283-A491-4F9C-AC0F-27E072F26C98}"/>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46472753-D276-464B-B74C-0FB27EE387D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291902643"/>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picTx" preserve="1">
  <p:cSld name="1_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5092B1-B6BF-4FA7-919C-0B14124FF04E}"/>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en-US"/>
          </a:p>
        </p:txBody>
      </p:sp>
      <p:sp>
        <p:nvSpPr>
          <p:cNvPr id="3" name="图片占位符 2">
            <a:extLst>
              <a:ext uri="{FF2B5EF4-FFF2-40B4-BE49-F238E27FC236}">
                <a16:creationId xmlns:a16="http://schemas.microsoft.com/office/drawing/2014/main" id="{2D20C34B-F4B7-4442-BFDD-F6FFC533FF60}"/>
              </a:ext>
            </a:extLst>
          </p:cNvPr>
          <p:cNvSpPr>
            <a:spLocks noGrp="1"/>
          </p:cNvSpPr>
          <p:nvPr>
            <p:ph type="pic" idx="1"/>
          </p:nvPr>
        </p:nvSpPr>
        <p:spPr>
          <a:xfrm>
            <a:off x="5183188" y="987425"/>
            <a:ext cx="6172200" cy="4596629"/>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文本占位符 3">
            <a:extLst>
              <a:ext uri="{FF2B5EF4-FFF2-40B4-BE49-F238E27FC236}">
                <a16:creationId xmlns:a16="http://schemas.microsoft.com/office/drawing/2014/main" id="{21DE2DDD-7CDA-4889-9D11-D71CD8614352}"/>
              </a:ext>
            </a:extLst>
          </p:cNvPr>
          <p:cNvSpPr>
            <a:spLocks noGrp="1"/>
          </p:cNvSpPr>
          <p:nvPr>
            <p:ph type="body" sz="half" idx="2"/>
          </p:nvPr>
        </p:nvSpPr>
        <p:spPr>
          <a:xfrm>
            <a:off x="839788" y="2057400"/>
            <a:ext cx="3932237" cy="352665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6" name="矩形 5">
            <a:extLst>
              <a:ext uri="{FF2B5EF4-FFF2-40B4-BE49-F238E27FC236}">
                <a16:creationId xmlns:a16="http://schemas.microsoft.com/office/drawing/2014/main" id="{38B03973-E677-485B-B27F-B09E3B68B13F}"/>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 Placeholder 2">
            <a:extLst>
              <a:ext uri="{FF2B5EF4-FFF2-40B4-BE49-F238E27FC236}">
                <a16:creationId xmlns:a16="http://schemas.microsoft.com/office/drawing/2014/main" id="{07660D2D-5B8E-498B-B211-8A781F43AD97}"/>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0" name="图片 9">
            <a:extLst>
              <a:ext uri="{FF2B5EF4-FFF2-40B4-BE49-F238E27FC236}">
                <a16:creationId xmlns:a16="http://schemas.microsoft.com/office/drawing/2014/main" id="{618396BE-41DE-45CA-BBF6-07BC968EE52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294911533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6_Two Content">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8A0C4B5-8C60-40AD-97BB-B2CCAD9F3DB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0"/>
            <a:ext cx="12192001" cy="6858000"/>
          </a:xfrm>
          <a:prstGeom prst="rect">
            <a:avLst/>
          </a:prstGeom>
        </p:spPr>
      </p:pic>
      <p:sp>
        <p:nvSpPr>
          <p:cNvPr id="6" name="Rectangle 5">
            <a:extLst>
              <a:ext uri="{FF2B5EF4-FFF2-40B4-BE49-F238E27FC236}">
                <a16:creationId xmlns:a16="http://schemas.microsoft.com/office/drawing/2014/main" id="{D69033C8-00FA-4D16-B62F-CFEC5407C9AB}"/>
              </a:ext>
            </a:extLst>
          </p:cNvPr>
          <p:cNvSpPr/>
          <p:nvPr userDrawn="1"/>
        </p:nvSpPr>
        <p:spPr>
          <a:xfrm>
            <a:off x="-1" y="-2"/>
            <a:ext cx="12192000" cy="6858002"/>
          </a:xfrm>
          <a:prstGeom prst="rect">
            <a:avLst/>
          </a:prstGeom>
          <a:solidFill>
            <a:srgbClr val="13151D">
              <a:alpha val="9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altLang="zh-CN" sz="1800" b="1" dirty="0">
              <a:solidFill>
                <a:schemeClr val="bg2">
                  <a:lumMod val="10000"/>
                </a:schemeClr>
              </a:solidFill>
              <a:latin typeface="微软雅黑" panose="020B0503020204020204" pitchFamily="34" charset="-122"/>
              <a:ea typeface="微软雅黑" panose="020B0503020204020204" pitchFamily="34" charset="-122"/>
            </a:endParaRPr>
          </a:p>
        </p:txBody>
      </p:sp>
      <p:sp>
        <p:nvSpPr>
          <p:cNvPr id="16" name="文本占位符 8">
            <a:extLst>
              <a:ext uri="{FF2B5EF4-FFF2-40B4-BE49-F238E27FC236}">
                <a16:creationId xmlns:a16="http://schemas.microsoft.com/office/drawing/2014/main" id="{51ED37C2-9715-4BB8-A39A-8D8BF3307044}"/>
              </a:ext>
            </a:extLst>
          </p:cNvPr>
          <p:cNvSpPr>
            <a:spLocks noGrp="1"/>
          </p:cNvSpPr>
          <p:nvPr>
            <p:ph type="body" sz="quarter" idx="16" hasCustomPrompt="1"/>
          </p:nvPr>
        </p:nvSpPr>
        <p:spPr>
          <a:xfrm>
            <a:off x="1119154" y="1970495"/>
            <a:ext cx="6346228" cy="1235577"/>
          </a:xfrm>
        </p:spPr>
        <p:txBody>
          <a:bodyPr>
            <a:normAutofit/>
          </a:bodyPr>
          <a:lstStyle>
            <a:lvl1pPr marL="0" indent="0">
              <a:buNone/>
              <a:defRPr sz="4400" b="0">
                <a:solidFill>
                  <a:schemeClr val="bg1"/>
                </a:solidFill>
              </a:defRPr>
            </a:lvl1pPr>
          </a:lstStyle>
          <a:p>
            <a:pPr lvl="0"/>
            <a:r>
              <a:rPr lang="zh-CN" altLang="en-US" dirty="0"/>
              <a:t>此处添加标题文字</a:t>
            </a:r>
          </a:p>
        </p:txBody>
      </p:sp>
      <p:sp>
        <p:nvSpPr>
          <p:cNvPr id="17" name="文本占位符 8">
            <a:extLst>
              <a:ext uri="{FF2B5EF4-FFF2-40B4-BE49-F238E27FC236}">
                <a16:creationId xmlns:a16="http://schemas.microsoft.com/office/drawing/2014/main" id="{F6E6ECFA-11FE-46D5-B035-E237FB593223}"/>
              </a:ext>
            </a:extLst>
          </p:cNvPr>
          <p:cNvSpPr>
            <a:spLocks noGrp="1"/>
          </p:cNvSpPr>
          <p:nvPr>
            <p:ph type="body" sz="quarter" idx="17" hasCustomPrompt="1"/>
          </p:nvPr>
        </p:nvSpPr>
        <p:spPr>
          <a:xfrm>
            <a:off x="1112109" y="3416643"/>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7" name="矩形 6">
            <a:extLst>
              <a:ext uri="{FF2B5EF4-FFF2-40B4-BE49-F238E27FC236}">
                <a16:creationId xmlns:a16="http://schemas.microsoft.com/office/drawing/2014/main" id="{D24C8543-79A2-41B1-82FE-B7F9DEC6FC14}"/>
              </a:ext>
            </a:extLst>
          </p:cNvPr>
          <p:cNvSpPr/>
          <p:nvPr userDrawn="1"/>
        </p:nvSpPr>
        <p:spPr>
          <a:xfrm>
            <a:off x="0" y="5912527"/>
            <a:ext cx="12192000" cy="94547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8E06AC9C-B21F-4629-AA95-78B6044A377E}"/>
              </a:ext>
            </a:extLst>
          </p:cNvPr>
          <p:cNvSpPr txBox="1">
            <a:spLocks/>
          </p:cNvSpPr>
          <p:nvPr userDrawn="1"/>
        </p:nvSpPr>
        <p:spPr>
          <a:xfrm>
            <a:off x="861134" y="6272327"/>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0" name="图片 9">
            <a:extLst>
              <a:ext uri="{FF2B5EF4-FFF2-40B4-BE49-F238E27FC236}">
                <a16:creationId xmlns:a16="http://schemas.microsoft.com/office/drawing/2014/main" id="{2E090B61-01FA-484C-88AE-DA4F1598B89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900300" y="5926584"/>
            <a:ext cx="917358" cy="917358"/>
          </a:xfrm>
          <a:prstGeom prst="rect">
            <a:avLst/>
          </a:prstGeom>
        </p:spPr>
      </p:pic>
    </p:spTree>
    <p:extLst>
      <p:ext uri="{BB962C8B-B14F-4D97-AF65-F5344CB8AC3E}">
        <p14:creationId xmlns:p14="http://schemas.microsoft.com/office/powerpoint/2010/main" val="534206957"/>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838200" y="365125"/>
            <a:ext cx="9220200" cy="1325563"/>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838200" y="1825625"/>
            <a:ext cx="10515600" cy="3793940"/>
          </a:xfrm>
        </p:spPr>
        <p:txBody>
          <a:bodyPr/>
          <a:lstStyle/>
          <a:p>
            <a:pPr lvl="0"/>
            <a:r>
              <a:rPr lang="zh-CN" altLang="en-US" dirty="0"/>
              <a:t>单击此处编辑母版文本样式</a:t>
            </a:r>
          </a:p>
        </p:txBody>
      </p:sp>
      <p:sp>
        <p:nvSpPr>
          <p:cNvPr id="5" name="Text Placeholder 2">
            <a:extLst>
              <a:ext uri="{FF2B5EF4-FFF2-40B4-BE49-F238E27FC236}">
                <a16:creationId xmlns:a16="http://schemas.microsoft.com/office/drawing/2014/main" id="{237275A0-DB4D-42E5-8C42-2E00C6EFF0C4}"/>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6" name="图片 5">
            <a:extLst>
              <a:ext uri="{FF2B5EF4-FFF2-40B4-BE49-F238E27FC236}">
                <a16:creationId xmlns:a16="http://schemas.microsoft.com/office/drawing/2014/main" id="{08C767FE-4589-42D7-83A2-A7C9EAF4751E}"/>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332910834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B22ACCB-3A3B-4999-969E-EF79E4E057DD}"/>
              </a:ext>
            </a:extLst>
          </p:cNvPr>
          <p:cNvSpPr>
            <a:spLocks noGrp="1"/>
          </p:cNvSpPr>
          <p:nvPr>
            <p:ph type="title"/>
          </p:nvPr>
        </p:nvSpPr>
        <p:spPr>
          <a:xfrm>
            <a:off x="838200" y="365125"/>
            <a:ext cx="9220200" cy="1325563"/>
          </a:xfrm>
        </p:spPr>
        <p:txBody>
          <a:bodyPr/>
          <a:lstStyle/>
          <a:p>
            <a:r>
              <a:rPr lang="zh-CN" altLang="en-US"/>
              <a:t>单击此处编辑母版标题样式</a:t>
            </a:r>
            <a:endParaRPr lang="en-US"/>
          </a:p>
        </p:txBody>
      </p:sp>
      <p:sp>
        <p:nvSpPr>
          <p:cNvPr id="3" name="内容占位符 2">
            <a:extLst>
              <a:ext uri="{FF2B5EF4-FFF2-40B4-BE49-F238E27FC236}">
                <a16:creationId xmlns:a16="http://schemas.microsoft.com/office/drawing/2014/main" id="{14239B8D-9766-4444-8B87-42D479112299}"/>
              </a:ext>
            </a:extLst>
          </p:cNvPr>
          <p:cNvSpPr>
            <a:spLocks noGrp="1"/>
          </p:cNvSpPr>
          <p:nvPr>
            <p:ph idx="1"/>
          </p:nvPr>
        </p:nvSpPr>
        <p:spPr>
          <a:xfrm>
            <a:off x="838200" y="1825625"/>
            <a:ext cx="10515600" cy="3734916"/>
          </a:xfrm>
        </p:spPr>
        <p:txBody>
          <a:bodyPr/>
          <a:lstStyle/>
          <a:p>
            <a:pPr lvl="0"/>
            <a:r>
              <a:rPr lang="zh-CN" altLang="en-US" dirty="0"/>
              <a:t>单击此处编辑母版文本样式</a:t>
            </a:r>
          </a:p>
        </p:txBody>
      </p:sp>
      <p:sp>
        <p:nvSpPr>
          <p:cNvPr id="5" name="矩形 4">
            <a:extLst>
              <a:ext uri="{FF2B5EF4-FFF2-40B4-BE49-F238E27FC236}">
                <a16:creationId xmlns:a16="http://schemas.microsoft.com/office/drawing/2014/main" id="{700FE30C-43DC-474D-8413-4A865EFC439A}"/>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 Placeholder 2">
            <a:extLst>
              <a:ext uri="{FF2B5EF4-FFF2-40B4-BE49-F238E27FC236}">
                <a16:creationId xmlns:a16="http://schemas.microsoft.com/office/drawing/2014/main" id="{0E9E9B49-E7D3-4A3C-9EC0-1BEA41C49959}"/>
              </a:ext>
            </a:extLst>
          </p:cNvPr>
          <p:cNvSpPr txBox="1">
            <a:spLocks/>
          </p:cNvSpPr>
          <p:nvPr userDrawn="1"/>
        </p:nvSpPr>
        <p:spPr>
          <a:xfrm>
            <a:off x="453748" y="6216371"/>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9" name="图片 8">
            <a:extLst>
              <a:ext uri="{FF2B5EF4-FFF2-40B4-BE49-F238E27FC236}">
                <a16:creationId xmlns:a16="http://schemas.microsoft.com/office/drawing/2014/main" id="{3A794D07-2772-4796-9D66-C69CF566D54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13980931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Sidebar">
            <a:extLst>
              <a:ext uri="{FF2B5EF4-FFF2-40B4-BE49-F238E27FC236}">
                <a16:creationId xmlns:a16="http://schemas.microsoft.com/office/drawing/2014/main" id="{39FBA452-B3A6-480D-B843-46B2FA70153D}"/>
              </a:ext>
            </a:extLst>
          </p:cNvPr>
          <p:cNvGrpSpPr/>
          <p:nvPr userDrawn="1"/>
        </p:nvGrpSpPr>
        <p:grpSpPr>
          <a:xfrm>
            <a:off x="0" y="0"/>
            <a:ext cx="4467225" cy="6858000"/>
            <a:chOff x="0" y="0"/>
            <a:chExt cx="4467225" cy="6858000"/>
          </a:xfrm>
        </p:grpSpPr>
        <p:sp>
          <p:nvSpPr>
            <p:cNvPr id="7" name="Background">
              <a:extLst>
                <a:ext uri="{FF2B5EF4-FFF2-40B4-BE49-F238E27FC236}">
                  <a16:creationId xmlns:a16="http://schemas.microsoft.com/office/drawing/2014/main" id="{D082CC6A-7C3A-4EB1-B28B-91BDD96B1120}"/>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9" name="Polygons">
              <a:extLst>
                <a:ext uri="{FF2B5EF4-FFF2-40B4-BE49-F238E27FC236}">
                  <a16:creationId xmlns:a16="http://schemas.microsoft.com/office/drawing/2014/main" id="{91CC98E0-FFC5-4B9C-8B50-BEECDE8F6A29}"/>
                </a:ext>
              </a:extLst>
            </p:cNvPr>
            <p:cNvGrpSpPr/>
            <p:nvPr/>
          </p:nvGrpSpPr>
          <p:grpSpPr>
            <a:xfrm>
              <a:off x="0" y="635915"/>
              <a:ext cx="4467225" cy="6222085"/>
              <a:chOff x="0" y="635915"/>
              <a:chExt cx="4467225" cy="6222085"/>
            </a:xfrm>
            <a:solidFill>
              <a:srgbClr val="000000">
                <a:alpha val="2000"/>
              </a:srgbClr>
            </a:solidFill>
          </p:grpSpPr>
          <p:sp>
            <p:nvSpPr>
              <p:cNvPr id="17" name="Polygon">
                <a:extLst>
                  <a:ext uri="{FF2B5EF4-FFF2-40B4-BE49-F238E27FC236}">
                    <a16:creationId xmlns:a16="http://schemas.microsoft.com/office/drawing/2014/main" id="{9FB96176-8B18-4C65-B8F8-79C66E883438}"/>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Polygon">
                <a:extLst>
                  <a:ext uri="{FF2B5EF4-FFF2-40B4-BE49-F238E27FC236}">
                    <a16:creationId xmlns:a16="http://schemas.microsoft.com/office/drawing/2014/main" id="{7914DB7B-FD4F-43E9-855C-0331E47AA6C3}"/>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9" name="Polygon">
                <a:extLst>
                  <a:ext uri="{FF2B5EF4-FFF2-40B4-BE49-F238E27FC236}">
                    <a16:creationId xmlns:a16="http://schemas.microsoft.com/office/drawing/2014/main" id="{CB8B3CF2-F97C-4C23-BE42-2EE1D14C347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0" name="Polygon">
                <a:extLst>
                  <a:ext uri="{FF2B5EF4-FFF2-40B4-BE49-F238E27FC236}">
                    <a16:creationId xmlns:a16="http://schemas.microsoft.com/office/drawing/2014/main" id="{B0A78DEA-85A3-4BC7-9165-78AD495CBBB9}"/>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1" name="Polygon">
                <a:extLst>
                  <a:ext uri="{FF2B5EF4-FFF2-40B4-BE49-F238E27FC236}">
                    <a16:creationId xmlns:a16="http://schemas.microsoft.com/office/drawing/2014/main" id="{647D74C5-69FA-4D8B-802D-6A10A892D2B4}"/>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22" name="Polygon">
                <a:extLst>
                  <a:ext uri="{FF2B5EF4-FFF2-40B4-BE49-F238E27FC236}">
                    <a16:creationId xmlns:a16="http://schemas.microsoft.com/office/drawing/2014/main" id="{0E02ED57-A479-408D-9408-61E3FFCC58C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23" name="Polygon">
                <a:extLst>
                  <a:ext uri="{FF2B5EF4-FFF2-40B4-BE49-F238E27FC236}">
                    <a16:creationId xmlns:a16="http://schemas.microsoft.com/office/drawing/2014/main" id="{D40B288F-D005-46AD-96AF-694DC73EBE4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11" name="Polygons">
              <a:extLst>
                <a:ext uri="{FF2B5EF4-FFF2-40B4-BE49-F238E27FC236}">
                  <a16:creationId xmlns:a16="http://schemas.microsoft.com/office/drawing/2014/main" id="{AD29A981-4E83-41C1-8FD5-A78473DCC15B}"/>
                </a:ext>
              </a:extLst>
            </p:cNvPr>
            <p:cNvGrpSpPr/>
            <p:nvPr/>
          </p:nvGrpSpPr>
          <p:grpSpPr>
            <a:xfrm>
              <a:off x="0" y="0"/>
              <a:ext cx="4240213" cy="5241915"/>
              <a:chOff x="0" y="0"/>
              <a:chExt cx="4240213" cy="5241915"/>
            </a:xfrm>
            <a:solidFill>
              <a:srgbClr val="FFFFFF">
                <a:alpha val="2000"/>
              </a:srgbClr>
            </a:solidFill>
          </p:grpSpPr>
          <p:sp>
            <p:nvSpPr>
              <p:cNvPr id="12" name="Polygon">
                <a:extLst>
                  <a:ext uri="{FF2B5EF4-FFF2-40B4-BE49-F238E27FC236}">
                    <a16:creationId xmlns:a16="http://schemas.microsoft.com/office/drawing/2014/main" id="{CB6A733E-B58F-48A8-8268-CABB17437BA2}"/>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3" name="Polygon">
                <a:extLst>
                  <a:ext uri="{FF2B5EF4-FFF2-40B4-BE49-F238E27FC236}">
                    <a16:creationId xmlns:a16="http://schemas.microsoft.com/office/drawing/2014/main" id="{723F275F-75FE-4B14-88D1-48BBDC83AAB3}"/>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5" name="Polygon">
                <a:extLst>
                  <a:ext uri="{FF2B5EF4-FFF2-40B4-BE49-F238E27FC236}">
                    <a16:creationId xmlns:a16="http://schemas.microsoft.com/office/drawing/2014/main" id="{7FB259A0-F399-47D1-8168-F126911E9AD7}"/>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6" name="Polygon">
                <a:extLst>
                  <a:ext uri="{FF2B5EF4-FFF2-40B4-BE49-F238E27FC236}">
                    <a16:creationId xmlns:a16="http://schemas.microsoft.com/office/drawing/2014/main" id="{A25313CB-9C61-4C93-86AA-6ED449611B74}"/>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24" name="文本占位符 8">
            <a:extLst>
              <a:ext uri="{FF2B5EF4-FFF2-40B4-BE49-F238E27FC236}">
                <a16:creationId xmlns:a16="http://schemas.microsoft.com/office/drawing/2014/main" id="{0A94D610-76F8-480F-975F-85A9A8C4B7E3}"/>
              </a:ext>
            </a:extLst>
          </p:cNvPr>
          <p:cNvSpPr>
            <a:spLocks noGrp="1"/>
          </p:cNvSpPr>
          <p:nvPr>
            <p:ph type="body" sz="quarter" idx="14" hasCustomPrompt="1"/>
          </p:nvPr>
        </p:nvSpPr>
        <p:spPr>
          <a:xfrm>
            <a:off x="337810" y="2187491"/>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25" name="文本占位符 10">
            <a:extLst>
              <a:ext uri="{FF2B5EF4-FFF2-40B4-BE49-F238E27FC236}">
                <a16:creationId xmlns:a16="http://schemas.microsoft.com/office/drawing/2014/main" id="{38AD1FC2-296A-4D07-A3BE-1EB3ABF2E75B}"/>
              </a:ext>
            </a:extLst>
          </p:cNvPr>
          <p:cNvSpPr>
            <a:spLocks noGrp="1"/>
          </p:cNvSpPr>
          <p:nvPr>
            <p:ph type="body" sz="quarter" idx="15" hasCustomPrompt="1"/>
          </p:nvPr>
        </p:nvSpPr>
        <p:spPr>
          <a:xfrm>
            <a:off x="337810" y="2792028"/>
            <a:ext cx="3591639"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p:txBody>
      </p:sp>
      <p:sp>
        <p:nvSpPr>
          <p:cNvPr id="26" name="文本占位符 8">
            <a:extLst>
              <a:ext uri="{FF2B5EF4-FFF2-40B4-BE49-F238E27FC236}">
                <a16:creationId xmlns:a16="http://schemas.microsoft.com/office/drawing/2014/main" id="{324EF661-7331-4F22-9735-BD8558A3A491}"/>
              </a:ext>
            </a:extLst>
          </p:cNvPr>
          <p:cNvSpPr>
            <a:spLocks noGrp="1"/>
          </p:cNvSpPr>
          <p:nvPr>
            <p:ph type="body" sz="quarter" idx="21" hasCustomPrompt="1"/>
          </p:nvPr>
        </p:nvSpPr>
        <p:spPr>
          <a:xfrm>
            <a:off x="359934" y="3871588"/>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27" name="文本占位符 10">
            <a:extLst>
              <a:ext uri="{FF2B5EF4-FFF2-40B4-BE49-F238E27FC236}">
                <a16:creationId xmlns:a16="http://schemas.microsoft.com/office/drawing/2014/main" id="{5BD8F2B8-F940-47EA-8032-8ECD326E9B1D}"/>
              </a:ext>
            </a:extLst>
          </p:cNvPr>
          <p:cNvSpPr>
            <a:spLocks noGrp="1"/>
          </p:cNvSpPr>
          <p:nvPr>
            <p:ph type="body" sz="quarter" idx="22" hasCustomPrompt="1"/>
          </p:nvPr>
        </p:nvSpPr>
        <p:spPr>
          <a:xfrm>
            <a:off x="359934" y="4476125"/>
            <a:ext cx="3569515"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30" name="图片占位符 2">
            <a:extLst>
              <a:ext uri="{FF2B5EF4-FFF2-40B4-BE49-F238E27FC236}">
                <a16:creationId xmlns:a16="http://schemas.microsoft.com/office/drawing/2014/main" id="{391A830F-EB1A-41FC-86FC-E3ABE11CB813}"/>
              </a:ext>
            </a:extLst>
          </p:cNvPr>
          <p:cNvSpPr>
            <a:spLocks noGrp="1"/>
          </p:cNvSpPr>
          <p:nvPr>
            <p:ph type="pic" sz="quarter" idx="10"/>
          </p:nvPr>
        </p:nvSpPr>
        <p:spPr>
          <a:xfrm>
            <a:off x="5431867" y="1401659"/>
            <a:ext cx="5910820" cy="4114636"/>
          </a:xfrm>
        </p:spPr>
        <p:txBody>
          <a:bodyPr/>
          <a:lstStyle>
            <a:lvl1pPr>
              <a:defRPr>
                <a:solidFill>
                  <a:schemeClr val="tx1"/>
                </a:solidFill>
              </a:defRPr>
            </a:lvl1pPr>
          </a:lstStyle>
          <a:p>
            <a:endParaRPr lang="en-US" dirty="0"/>
          </a:p>
        </p:txBody>
      </p:sp>
      <p:sp>
        <p:nvSpPr>
          <p:cNvPr id="31" name="文本占位符 8">
            <a:extLst>
              <a:ext uri="{FF2B5EF4-FFF2-40B4-BE49-F238E27FC236}">
                <a16:creationId xmlns:a16="http://schemas.microsoft.com/office/drawing/2014/main" id="{93EA1F06-ACE4-47C5-8589-84740C4A605A}"/>
              </a:ext>
            </a:extLst>
          </p:cNvPr>
          <p:cNvSpPr>
            <a:spLocks noGrp="1"/>
          </p:cNvSpPr>
          <p:nvPr>
            <p:ph type="body" sz="quarter" idx="20" hasCustomPrompt="1"/>
          </p:nvPr>
        </p:nvSpPr>
        <p:spPr>
          <a:xfrm>
            <a:off x="326639" y="467319"/>
            <a:ext cx="3196024" cy="717952"/>
          </a:xfrm>
        </p:spPr>
        <p:txBody>
          <a:bodyPr>
            <a:normAutofit/>
          </a:bodyPr>
          <a:lstStyle>
            <a:lvl1pPr marL="0" indent="0">
              <a:buNone/>
              <a:defRPr sz="4400" b="0">
                <a:solidFill>
                  <a:schemeClr val="bg1"/>
                </a:solidFill>
              </a:defRPr>
            </a:lvl1pPr>
          </a:lstStyle>
          <a:p>
            <a:pPr lvl="0"/>
            <a:r>
              <a:rPr lang="zh-CN" altLang="en-US" dirty="0"/>
              <a:t>标题文字</a:t>
            </a:r>
          </a:p>
        </p:txBody>
      </p:sp>
      <p:sp>
        <p:nvSpPr>
          <p:cNvPr id="32" name="Text Placeholder 2">
            <a:extLst>
              <a:ext uri="{FF2B5EF4-FFF2-40B4-BE49-F238E27FC236}">
                <a16:creationId xmlns:a16="http://schemas.microsoft.com/office/drawing/2014/main" id="{EF1D1EC8-F5FE-45B4-98F6-65B54A0D7606}"/>
              </a:ext>
            </a:extLst>
          </p:cNvPr>
          <p:cNvSpPr txBox="1">
            <a:spLocks/>
          </p:cNvSpPr>
          <p:nvPr userDrawn="1"/>
        </p:nvSpPr>
        <p:spPr>
          <a:xfrm>
            <a:off x="5283200"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33" name="图片 32">
            <a:extLst>
              <a:ext uri="{FF2B5EF4-FFF2-40B4-BE49-F238E27FC236}">
                <a16:creationId xmlns:a16="http://schemas.microsoft.com/office/drawing/2014/main" id="{9C4AF32A-BC82-468C-8CCD-D0D0994F03C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28002904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Picture with Caption">
    <p:bg>
      <p:bgPr>
        <a:solidFill>
          <a:srgbClr val="12151C"/>
        </a:solidFill>
        <a:effectLst/>
      </p:bgPr>
    </p:bg>
    <p:spTree>
      <p:nvGrpSpPr>
        <p:cNvPr id="1" name=""/>
        <p:cNvGrpSpPr/>
        <p:nvPr/>
      </p:nvGrpSpPr>
      <p:grpSpPr>
        <a:xfrm>
          <a:off x="0" y="0"/>
          <a:ext cx="0" cy="0"/>
          <a:chOff x="0" y="0"/>
          <a:chExt cx="0" cy="0"/>
        </a:xfrm>
      </p:grpSpPr>
      <p:sp>
        <p:nvSpPr>
          <p:cNvPr id="27" name="图片占位符 2">
            <a:extLst>
              <a:ext uri="{FF2B5EF4-FFF2-40B4-BE49-F238E27FC236}">
                <a16:creationId xmlns:a16="http://schemas.microsoft.com/office/drawing/2014/main" id="{CDFD1744-464A-4E3A-8913-96C57AD2DAE1}"/>
              </a:ext>
            </a:extLst>
          </p:cNvPr>
          <p:cNvSpPr>
            <a:spLocks noGrp="1"/>
          </p:cNvSpPr>
          <p:nvPr>
            <p:ph type="pic" sz="quarter" idx="10"/>
          </p:nvPr>
        </p:nvSpPr>
        <p:spPr>
          <a:xfrm>
            <a:off x="5431867" y="1520700"/>
            <a:ext cx="5910820" cy="4114636"/>
          </a:xfrm>
        </p:spPr>
        <p:txBody>
          <a:bodyPr/>
          <a:lstStyle>
            <a:lvl1pPr>
              <a:defRPr>
                <a:solidFill>
                  <a:schemeClr val="bg1"/>
                </a:solidFill>
              </a:defRPr>
            </a:lvl1pPr>
          </a:lstStyle>
          <a:p>
            <a:endParaRPr lang="en-US" dirty="0"/>
          </a:p>
        </p:txBody>
      </p:sp>
      <p:grpSp>
        <p:nvGrpSpPr>
          <p:cNvPr id="29" name="Sidebar">
            <a:extLst>
              <a:ext uri="{FF2B5EF4-FFF2-40B4-BE49-F238E27FC236}">
                <a16:creationId xmlns:a16="http://schemas.microsoft.com/office/drawing/2014/main" id="{9BCA0DDC-9241-4565-B770-C338B02D1F54}"/>
              </a:ext>
            </a:extLst>
          </p:cNvPr>
          <p:cNvGrpSpPr/>
          <p:nvPr userDrawn="1"/>
        </p:nvGrpSpPr>
        <p:grpSpPr>
          <a:xfrm>
            <a:off x="0" y="0"/>
            <a:ext cx="4467225" cy="6858000"/>
            <a:chOff x="0" y="0"/>
            <a:chExt cx="4467225" cy="6858000"/>
          </a:xfrm>
        </p:grpSpPr>
        <p:sp>
          <p:nvSpPr>
            <p:cNvPr id="30" name="Background">
              <a:extLst>
                <a:ext uri="{FF2B5EF4-FFF2-40B4-BE49-F238E27FC236}">
                  <a16:creationId xmlns:a16="http://schemas.microsoft.com/office/drawing/2014/main" id="{3451FD85-2DCF-4D73-8F62-B6D448734871}"/>
                </a:ext>
              </a:extLst>
            </p:cNvPr>
            <p:cNvSpPr>
              <a:spLocks/>
            </p:cNvSpPr>
            <p:nvPr/>
          </p:nvSpPr>
          <p:spPr bwMode="auto">
            <a:xfrm>
              <a:off x="0" y="0"/>
              <a:ext cx="4467225" cy="6858000"/>
            </a:xfrm>
            <a:custGeom>
              <a:avLst/>
              <a:gdLst>
                <a:gd name="T0" fmla="*/ 0 w 6278"/>
                <a:gd name="T1" fmla="*/ 0 h 9600"/>
                <a:gd name="T2" fmla="*/ 5611 w 6278"/>
                <a:gd name="T3" fmla="*/ 0 h 9600"/>
                <a:gd name="T4" fmla="*/ 6278 w 6278"/>
                <a:gd name="T5" fmla="*/ 9600 h 9600"/>
                <a:gd name="T6" fmla="*/ 0 w 6278"/>
                <a:gd name="T7" fmla="*/ 9600 h 9600"/>
                <a:gd name="T8" fmla="*/ 0 w 6278"/>
                <a:gd name="T9" fmla="*/ 0 h 9600"/>
              </a:gdLst>
              <a:ahLst/>
              <a:cxnLst>
                <a:cxn ang="0">
                  <a:pos x="T0" y="T1"/>
                </a:cxn>
                <a:cxn ang="0">
                  <a:pos x="T2" y="T3"/>
                </a:cxn>
                <a:cxn ang="0">
                  <a:pos x="T4" y="T5"/>
                </a:cxn>
                <a:cxn ang="0">
                  <a:pos x="T6" y="T7"/>
                </a:cxn>
                <a:cxn ang="0">
                  <a:pos x="T8" y="T9"/>
                </a:cxn>
              </a:cxnLst>
              <a:rect l="0" t="0" r="r" b="b"/>
              <a:pathLst>
                <a:path w="6278" h="9600">
                  <a:moveTo>
                    <a:pt x="0" y="0"/>
                  </a:moveTo>
                  <a:lnTo>
                    <a:pt x="5611" y="0"/>
                  </a:lnTo>
                  <a:lnTo>
                    <a:pt x="6278" y="9600"/>
                  </a:lnTo>
                  <a:lnTo>
                    <a:pt x="0" y="9600"/>
                  </a:lnTo>
                  <a:lnTo>
                    <a:pt x="0" y="0"/>
                  </a:lnTo>
                  <a:close/>
                </a:path>
              </a:pathLst>
            </a:custGeom>
            <a:solidFill>
              <a:srgbClr val="3498DB"/>
            </a:solidFill>
            <a:ln>
              <a:noFill/>
            </a:ln>
            <a:effectLst>
              <a:outerShdw blurRad="50800" dist="25400" algn="l" rotWithShape="0">
                <a:prstClr val="black">
                  <a:alpha val="3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grpSp>
          <p:nvGrpSpPr>
            <p:cNvPr id="31" name="Polygons">
              <a:extLst>
                <a:ext uri="{FF2B5EF4-FFF2-40B4-BE49-F238E27FC236}">
                  <a16:creationId xmlns:a16="http://schemas.microsoft.com/office/drawing/2014/main" id="{6FF839AB-8BEE-495D-A01E-275D07199113}"/>
                </a:ext>
              </a:extLst>
            </p:cNvPr>
            <p:cNvGrpSpPr/>
            <p:nvPr/>
          </p:nvGrpSpPr>
          <p:grpSpPr>
            <a:xfrm>
              <a:off x="0" y="635915"/>
              <a:ext cx="4467225" cy="6222085"/>
              <a:chOff x="0" y="635915"/>
              <a:chExt cx="4467225" cy="6222085"/>
            </a:xfrm>
            <a:solidFill>
              <a:srgbClr val="000000">
                <a:alpha val="2000"/>
              </a:srgbClr>
            </a:solidFill>
          </p:grpSpPr>
          <p:sp>
            <p:nvSpPr>
              <p:cNvPr id="37" name="Polygon">
                <a:extLst>
                  <a:ext uri="{FF2B5EF4-FFF2-40B4-BE49-F238E27FC236}">
                    <a16:creationId xmlns:a16="http://schemas.microsoft.com/office/drawing/2014/main" id="{907618EF-849F-4BA3-AEAD-CBD8E43F79FB}"/>
                  </a:ext>
                </a:extLst>
              </p:cNvPr>
              <p:cNvSpPr>
                <a:spLocks/>
              </p:cNvSpPr>
              <p:nvPr/>
            </p:nvSpPr>
            <p:spPr bwMode="auto">
              <a:xfrm>
                <a:off x="0" y="4770159"/>
                <a:ext cx="2397125" cy="1467864"/>
              </a:xfrm>
              <a:custGeom>
                <a:avLst/>
                <a:gdLst>
                  <a:gd name="T0" fmla="*/ 532 w 1510"/>
                  <a:gd name="T1" fmla="*/ 0 h 921"/>
                  <a:gd name="T2" fmla="*/ 0 w 1510"/>
                  <a:gd name="T3" fmla="*/ 296 h 921"/>
                  <a:gd name="T4" fmla="*/ 0 w 1510"/>
                  <a:gd name="T5" fmla="*/ 881 h 921"/>
                  <a:gd name="T6" fmla="*/ 1510 w 1510"/>
                  <a:gd name="T7" fmla="*/ 921 h 921"/>
                  <a:gd name="T8" fmla="*/ 532 w 1510"/>
                  <a:gd name="T9" fmla="*/ 0 h 921"/>
                </a:gdLst>
                <a:ahLst/>
                <a:cxnLst>
                  <a:cxn ang="0">
                    <a:pos x="T0" y="T1"/>
                  </a:cxn>
                  <a:cxn ang="0">
                    <a:pos x="T2" y="T3"/>
                  </a:cxn>
                  <a:cxn ang="0">
                    <a:pos x="T4" y="T5"/>
                  </a:cxn>
                  <a:cxn ang="0">
                    <a:pos x="T6" y="T7"/>
                  </a:cxn>
                  <a:cxn ang="0">
                    <a:pos x="T8" y="T9"/>
                  </a:cxn>
                </a:cxnLst>
                <a:rect l="0" t="0" r="r" b="b"/>
                <a:pathLst>
                  <a:path w="1510" h="921">
                    <a:moveTo>
                      <a:pt x="532" y="0"/>
                    </a:moveTo>
                    <a:lnTo>
                      <a:pt x="0" y="296"/>
                    </a:lnTo>
                    <a:lnTo>
                      <a:pt x="0" y="881"/>
                    </a:lnTo>
                    <a:lnTo>
                      <a:pt x="1510" y="921"/>
                    </a:lnTo>
                    <a:lnTo>
                      <a:pt x="53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8" name="Polygon">
                <a:extLst>
                  <a:ext uri="{FF2B5EF4-FFF2-40B4-BE49-F238E27FC236}">
                    <a16:creationId xmlns:a16="http://schemas.microsoft.com/office/drawing/2014/main" id="{1D2B7B6E-3285-4440-BCA2-D0EEAF19514A}"/>
                  </a:ext>
                </a:extLst>
              </p:cNvPr>
              <p:cNvSpPr>
                <a:spLocks/>
              </p:cNvSpPr>
              <p:nvPr/>
            </p:nvSpPr>
            <p:spPr bwMode="auto">
              <a:xfrm>
                <a:off x="2190750" y="6238022"/>
                <a:ext cx="1546225" cy="619978"/>
              </a:xfrm>
              <a:custGeom>
                <a:avLst/>
                <a:gdLst>
                  <a:gd name="T0" fmla="*/ 289 w 2173"/>
                  <a:gd name="T1" fmla="*/ 0 h 869"/>
                  <a:gd name="T2" fmla="*/ 0 w 2173"/>
                  <a:gd name="T3" fmla="*/ 869 h 869"/>
                  <a:gd name="T4" fmla="*/ 2173 w 2173"/>
                  <a:gd name="T5" fmla="*/ 869 h 869"/>
                  <a:gd name="T6" fmla="*/ 289 w 2173"/>
                  <a:gd name="T7" fmla="*/ 0 h 869"/>
                </a:gdLst>
                <a:ahLst/>
                <a:cxnLst>
                  <a:cxn ang="0">
                    <a:pos x="T0" y="T1"/>
                  </a:cxn>
                  <a:cxn ang="0">
                    <a:pos x="T2" y="T3"/>
                  </a:cxn>
                  <a:cxn ang="0">
                    <a:pos x="T4" y="T5"/>
                  </a:cxn>
                  <a:cxn ang="0">
                    <a:pos x="T6" y="T7"/>
                  </a:cxn>
                </a:cxnLst>
                <a:rect l="0" t="0" r="r" b="b"/>
                <a:pathLst>
                  <a:path w="2173" h="869">
                    <a:moveTo>
                      <a:pt x="289" y="0"/>
                    </a:moveTo>
                    <a:lnTo>
                      <a:pt x="0" y="869"/>
                    </a:lnTo>
                    <a:lnTo>
                      <a:pt x="2173" y="869"/>
                    </a:lnTo>
                    <a:lnTo>
                      <a:pt x="28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9" name="Polygon">
                <a:extLst>
                  <a:ext uri="{FF2B5EF4-FFF2-40B4-BE49-F238E27FC236}">
                    <a16:creationId xmlns:a16="http://schemas.microsoft.com/office/drawing/2014/main" id="{DA034B3F-47A6-4F13-BC26-36BD9A5EBA53}"/>
                  </a:ext>
                </a:extLst>
              </p:cNvPr>
              <p:cNvSpPr>
                <a:spLocks/>
              </p:cNvSpPr>
              <p:nvPr/>
            </p:nvSpPr>
            <p:spPr bwMode="auto">
              <a:xfrm>
                <a:off x="0" y="6489838"/>
                <a:ext cx="1636713" cy="368162"/>
              </a:xfrm>
              <a:custGeom>
                <a:avLst/>
                <a:gdLst>
                  <a:gd name="T0" fmla="*/ 0 w 1031"/>
                  <a:gd name="T1" fmla="*/ 0 h 231"/>
                  <a:gd name="T2" fmla="*/ 0 w 1031"/>
                  <a:gd name="T3" fmla="*/ 231 h 231"/>
                  <a:gd name="T4" fmla="*/ 1031 w 1031"/>
                  <a:gd name="T5" fmla="*/ 231 h 231"/>
                  <a:gd name="T6" fmla="*/ 0 w 1031"/>
                  <a:gd name="T7" fmla="*/ 0 h 231"/>
                </a:gdLst>
                <a:ahLst/>
                <a:cxnLst>
                  <a:cxn ang="0">
                    <a:pos x="T0" y="T1"/>
                  </a:cxn>
                  <a:cxn ang="0">
                    <a:pos x="T2" y="T3"/>
                  </a:cxn>
                  <a:cxn ang="0">
                    <a:pos x="T4" y="T5"/>
                  </a:cxn>
                  <a:cxn ang="0">
                    <a:pos x="T6" y="T7"/>
                  </a:cxn>
                </a:cxnLst>
                <a:rect l="0" t="0" r="r" b="b"/>
                <a:pathLst>
                  <a:path w="1031" h="231">
                    <a:moveTo>
                      <a:pt x="0" y="0"/>
                    </a:moveTo>
                    <a:lnTo>
                      <a:pt x="0" y="231"/>
                    </a:lnTo>
                    <a:lnTo>
                      <a:pt x="1031" y="231"/>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0" name="Polygon">
                <a:extLst>
                  <a:ext uri="{FF2B5EF4-FFF2-40B4-BE49-F238E27FC236}">
                    <a16:creationId xmlns:a16="http://schemas.microsoft.com/office/drawing/2014/main" id="{6D1278B8-3117-4CB9-8193-B88BD2CEB8F7}"/>
                  </a:ext>
                </a:extLst>
              </p:cNvPr>
              <p:cNvSpPr>
                <a:spLocks/>
              </p:cNvSpPr>
              <p:nvPr/>
            </p:nvSpPr>
            <p:spPr bwMode="auto">
              <a:xfrm>
                <a:off x="4054475" y="6590246"/>
                <a:ext cx="412750" cy="267754"/>
              </a:xfrm>
              <a:custGeom>
                <a:avLst/>
                <a:gdLst>
                  <a:gd name="T0" fmla="*/ 248 w 260"/>
                  <a:gd name="T1" fmla="*/ 0 h 168"/>
                  <a:gd name="T2" fmla="*/ 0 w 260"/>
                  <a:gd name="T3" fmla="*/ 168 h 168"/>
                  <a:gd name="T4" fmla="*/ 260 w 260"/>
                  <a:gd name="T5" fmla="*/ 168 h 168"/>
                  <a:gd name="T6" fmla="*/ 248 w 260"/>
                  <a:gd name="T7" fmla="*/ 0 h 168"/>
                </a:gdLst>
                <a:ahLst/>
                <a:cxnLst>
                  <a:cxn ang="0">
                    <a:pos x="T0" y="T1"/>
                  </a:cxn>
                  <a:cxn ang="0">
                    <a:pos x="T2" y="T3"/>
                  </a:cxn>
                  <a:cxn ang="0">
                    <a:pos x="T4" y="T5"/>
                  </a:cxn>
                  <a:cxn ang="0">
                    <a:pos x="T6" y="T7"/>
                  </a:cxn>
                </a:cxnLst>
                <a:rect l="0" t="0" r="r" b="b"/>
                <a:pathLst>
                  <a:path w="260" h="168">
                    <a:moveTo>
                      <a:pt x="248" y="0"/>
                    </a:moveTo>
                    <a:lnTo>
                      <a:pt x="0" y="168"/>
                    </a:lnTo>
                    <a:lnTo>
                      <a:pt x="260" y="168"/>
                    </a:lnTo>
                    <a:lnTo>
                      <a:pt x="24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1" name="Polygon">
                <a:extLst>
                  <a:ext uri="{FF2B5EF4-FFF2-40B4-BE49-F238E27FC236}">
                    <a16:creationId xmlns:a16="http://schemas.microsoft.com/office/drawing/2014/main" id="{9F977D92-AE63-488D-AC25-AD24A71AE607}"/>
                  </a:ext>
                </a:extLst>
              </p:cNvPr>
              <p:cNvSpPr>
                <a:spLocks/>
              </p:cNvSpPr>
              <p:nvPr/>
            </p:nvSpPr>
            <p:spPr bwMode="auto">
              <a:xfrm>
                <a:off x="2397125" y="2988322"/>
                <a:ext cx="1993900" cy="3249701"/>
              </a:xfrm>
              <a:custGeom>
                <a:avLst/>
                <a:gdLst>
                  <a:gd name="T0" fmla="*/ 709 w 1256"/>
                  <a:gd name="T1" fmla="*/ 0 h 2039"/>
                  <a:gd name="T2" fmla="*/ 0 w 1256"/>
                  <a:gd name="T3" fmla="*/ 2039 h 2039"/>
                  <a:gd name="T4" fmla="*/ 1256 w 1256"/>
                  <a:gd name="T5" fmla="*/ 1741 h 2039"/>
                  <a:gd name="T6" fmla="*/ 1161 w 1256"/>
                  <a:gd name="T7" fmla="*/ 370 h 2039"/>
                  <a:gd name="T8" fmla="*/ 709 w 1256"/>
                  <a:gd name="T9" fmla="*/ 0 h 2039"/>
                </a:gdLst>
                <a:ahLst/>
                <a:cxnLst>
                  <a:cxn ang="0">
                    <a:pos x="T0" y="T1"/>
                  </a:cxn>
                  <a:cxn ang="0">
                    <a:pos x="T2" y="T3"/>
                  </a:cxn>
                  <a:cxn ang="0">
                    <a:pos x="T4" y="T5"/>
                  </a:cxn>
                  <a:cxn ang="0">
                    <a:pos x="T6" y="T7"/>
                  </a:cxn>
                  <a:cxn ang="0">
                    <a:pos x="T8" y="T9"/>
                  </a:cxn>
                </a:cxnLst>
                <a:rect l="0" t="0" r="r" b="b"/>
                <a:pathLst>
                  <a:path w="1256" h="2039">
                    <a:moveTo>
                      <a:pt x="709" y="0"/>
                    </a:moveTo>
                    <a:lnTo>
                      <a:pt x="0" y="2039"/>
                    </a:lnTo>
                    <a:lnTo>
                      <a:pt x="1256" y="1741"/>
                    </a:lnTo>
                    <a:lnTo>
                      <a:pt x="1161" y="370"/>
                    </a:lnTo>
                    <a:lnTo>
                      <a:pt x="709"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p>
            </p:txBody>
          </p:sp>
          <p:sp>
            <p:nvSpPr>
              <p:cNvPr id="42" name="Polygon">
                <a:extLst>
                  <a:ext uri="{FF2B5EF4-FFF2-40B4-BE49-F238E27FC236}">
                    <a16:creationId xmlns:a16="http://schemas.microsoft.com/office/drawing/2014/main" id="{CE6F8E45-96C8-4715-83B8-A1604397F06E}"/>
                  </a:ext>
                </a:extLst>
              </p:cNvPr>
              <p:cNvSpPr>
                <a:spLocks/>
              </p:cNvSpPr>
              <p:nvPr/>
            </p:nvSpPr>
            <p:spPr bwMode="auto">
              <a:xfrm>
                <a:off x="0" y="635915"/>
                <a:ext cx="1606550" cy="4139026"/>
              </a:xfrm>
              <a:custGeom>
                <a:avLst/>
                <a:gdLst>
                  <a:gd name="T0" fmla="*/ 0 w 2258"/>
                  <a:gd name="T1" fmla="*/ 0 h 5794"/>
                  <a:gd name="T2" fmla="*/ 0 w 2258"/>
                  <a:gd name="T3" fmla="*/ 1882 h 5794"/>
                  <a:gd name="T4" fmla="*/ 1195 w 2258"/>
                  <a:gd name="T5" fmla="*/ 5794 h 5794"/>
                  <a:gd name="T6" fmla="*/ 2258 w 2258"/>
                  <a:gd name="T7" fmla="*/ 1488 h 5794"/>
                  <a:gd name="T8" fmla="*/ 0 w 2258"/>
                  <a:gd name="T9" fmla="*/ 0 h 5794"/>
                </a:gdLst>
                <a:ahLst/>
                <a:cxnLst>
                  <a:cxn ang="0">
                    <a:pos x="T0" y="T1"/>
                  </a:cxn>
                  <a:cxn ang="0">
                    <a:pos x="T2" y="T3"/>
                  </a:cxn>
                  <a:cxn ang="0">
                    <a:pos x="T4" y="T5"/>
                  </a:cxn>
                  <a:cxn ang="0">
                    <a:pos x="T6" y="T7"/>
                  </a:cxn>
                  <a:cxn ang="0">
                    <a:pos x="T8" y="T9"/>
                  </a:cxn>
                </a:cxnLst>
                <a:rect l="0" t="0" r="r" b="b"/>
                <a:pathLst>
                  <a:path w="2258" h="5794">
                    <a:moveTo>
                      <a:pt x="0" y="0"/>
                    </a:moveTo>
                    <a:lnTo>
                      <a:pt x="0" y="1882"/>
                    </a:lnTo>
                    <a:lnTo>
                      <a:pt x="1195" y="5794"/>
                    </a:lnTo>
                    <a:lnTo>
                      <a:pt x="2258" y="1488"/>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43" name="Polygon">
                <a:extLst>
                  <a:ext uri="{FF2B5EF4-FFF2-40B4-BE49-F238E27FC236}">
                    <a16:creationId xmlns:a16="http://schemas.microsoft.com/office/drawing/2014/main" id="{0267D7B4-D1C4-449B-8CDB-1FC2032647AB}"/>
                  </a:ext>
                </a:extLst>
              </p:cNvPr>
              <p:cNvSpPr>
                <a:spLocks/>
              </p:cNvSpPr>
              <p:nvPr/>
            </p:nvSpPr>
            <p:spPr bwMode="auto">
              <a:xfrm>
                <a:off x="3522663" y="1947589"/>
                <a:ext cx="674688" cy="1040733"/>
              </a:xfrm>
              <a:custGeom>
                <a:avLst/>
                <a:gdLst>
                  <a:gd name="T0" fmla="*/ 381 w 425"/>
                  <a:gd name="T1" fmla="*/ 0 h 653"/>
                  <a:gd name="T2" fmla="*/ 0 w 425"/>
                  <a:gd name="T3" fmla="*/ 653 h 653"/>
                  <a:gd name="T4" fmla="*/ 425 w 425"/>
                  <a:gd name="T5" fmla="*/ 632 h 653"/>
                  <a:gd name="T6" fmla="*/ 381 w 425"/>
                  <a:gd name="T7" fmla="*/ 0 h 653"/>
                </a:gdLst>
                <a:ahLst/>
                <a:cxnLst>
                  <a:cxn ang="0">
                    <a:pos x="T0" y="T1"/>
                  </a:cxn>
                  <a:cxn ang="0">
                    <a:pos x="T2" y="T3"/>
                  </a:cxn>
                  <a:cxn ang="0">
                    <a:pos x="T4" y="T5"/>
                  </a:cxn>
                  <a:cxn ang="0">
                    <a:pos x="T6" y="T7"/>
                  </a:cxn>
                </a:cxnLst>
                <a:rect l="0" t="0" r="r" b="b"/>
                <a:pathLst>
                  <a:path w="425" h="653">
                    <a:moveTo>
                      <a:pt x="381" y="0"/>
                    </a:moveTo>
                    <a:lnTo>
                      <a:pt x="0" y="653"/>
                    </a:lnTo>
                    <a:lnTo>
                      <a:pt x="425" y="632"/>
                    </a:lnTo>
                    <a:lnTo>
                      <a:pt x="38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nvGrpSpPr>
            <p:cNvPr id="32" name="Polygons">
              <a:extLst>
                <a:ext uri="{FF2B5EF4-FFF2-40B4-BE49-F238E27FC236}">
                  <a16:creationId xmlns:a16="http://schemas.microsoft.com/office/drawing/2014/main" id="{D8AEB0A9-AAF3-4FF6-8474-BE01DB0EC3D3}"/>
                </a:ext>
              </a:extLst>
            </p:cNvPr>
            <p:cNvGrpSpPr/>
            <p:nvPr/>
          </p:nvGrpSpPr>
          <p:grpSpPr>
            <a:xfrm>
              <a:off x="0" y="0"/>
              <a:ext cx="4240213" cy="5241915"/>
              <a:chOff x="0" y="0"/>
              <a:chExt cx="4240213" cy="5241915"/>
            </a:xfrm>
            <a:solidFill>
              <a:srgbClr val="FFFFFF">
                <a:alpha val="2000"/>
              </a:srgbClr>
            </a:solidFill>
          </p:grpSpPr>
          <p:sp>
            <p:nvSpPr>
              <p:cNvPr id="33" name="Polygon">
                <a:extLst>
                  <a:ext uri="{FF2B5EF4-FFF2-40B4-BE49-F238E27FC236}">
                    <a16:creationId xmlns:a16="http://schemas.microsoft.com/office/drawing/2014/main" id="{58C61D0F-E794-4EA1-B9A4-16FAE517FD99}"/>
                  </a:ext>
                </a:extLst>
              </p:cNvPr>
              <p:cNvSpPr>
                <a:spLocks/>
              </p:cNvSpPr>
              <p:nvPr/>
            </p:nvSpPr>
            <p:spPr bwMode="auto">
              <a:xfrm>
                <a:off x="3522663" y="2954853"/>
                <a:ext cx="717550" cy="623165"/>
              </a:xfrm>
              <a:custGeom>
                <a:avLst/>
                <a:gdLst>
                  <a:gd name="T0" fmla="*/ 425 w 452"/>
                  <a:gd name="T1" fmla="*/ 0 h 391"/>
                  <a:gd name="T2" fmla="*/ 0 w 452"/>
                  <a:gd name="T3" fmla="*/ 21 h 391"/>
                  <a:gd name="T4" fmla="*/ 452 w 452"/>
                  <a:gd name="T5" fmla="*/ 391 h 391"/>
                  <a:gd name="T6" fmla="*/ 425 w 452"/>
                  <a:gd name="T7" fmla="*/ 0 h 391"/>
                </a:gdLst>
                <a:ahLst/>
                <a:cxnLst>
                  <a:cxn ang="0">
                    <a:pos x="T0" y="T1"/>
                  </a:cxn>
                  <a:cxn ang="0">
                    <a:pos x="T2" y="T3"/>
                  </a:cxn>
                  <a:cxn ang="0">
                    <a:pos x="T4" y="T5"/>
                  </a:cxn>
                  <a:cxn ang="0">
                    <a:pos x="T6" y="T7"/>
                  </a:cxn>
                </a:cxnLst>
                <a:rect l="0" t="0" r="r" b="b"/>
                <a:pathLst>
                  <a:path w="452" h="391">
                    <a:moveTo>
                      <a:pt x="425" y="0"/>
                    </a:moveTo>
                    <a:lnTo>
                      <a:pt x="0" y="21"/>
                    </a:lnTo>
                    <a:lnTo>
                      <a:pt x="452" y="391"/>
                    </a:lnTo>
                    <a:lnTo>
                      <a:pt x="42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4" name="Polygon">
                <a:extLst>
                  <a:ext uri="{FF2B5EF4-FFF2-40B4-BE49-F238E27FC236}">
                    <a16:creationId xmlns:a16="http://schemas.microsoft.com/office/drawing/2014/main" id="{3B73CE5E-A052-4BEB-BCD5-7CFABC07EC6B}"/>
                  </a:ext>
                </a:extLst>
              </p:cNvPr>
              <p:cNvSpPr>
                <a:spLocks/>
              </p:cNvSpPr>
              <p:nvPr/>
            </p:nvSpPr>
            <p:spPr bwMode="auto">
              <a:xfrm>
                <a:off x="0" y="1979464"/>
                <a:ext cx="850900" cy="3262451"/>
              </a:xfrm>
              <a:custGeom>
                <a:avLst/>
                <a:gdLst>
                  <a:gd name="T0" fmla="*/ 0 w 1195"/>
                  <a:gd name="T1" fmla="*/ 0 h 4566"/>
                  <a:gd name="T2" fmla="*/ 0 w 1195"/>
                  <a:gd name="T3" fmla="*/ 4566 h 4566"/>
                  <a:gd name="T4" fmla="*/ 1188 w 1195"/>
                  <a:gd name="T5" fmla="*/ 3906 h 4566"/>
                  <a:gd name="T6" fmla="*/ 1188 w 1195"/>
                  <a:gd name="T7" fmla="*/ 3906 h 4566"/>
                  <a:gd name="T8" fmla="*/ 1195 w 1195"/>
                  <a:gd name="T9" fmla="*/ 3912 h 4566"/>
                  <a:gd name="T10" fmla="*/ 0 w 1195"/>
                  <a:gd name="T11" fmla="*/ 0 h 4566"/>
                </a:gdLst>
                <a:ahLst/>
                <a:cxnLst>
                  <a:cxn ang="0">
                    <a:pos x="T0" y="T1"/>
                  </a:cxn>
                  <a:cxn ang="0">
                    <a:pos x="T2" y="T3"/>
                  </a:cxn>
                  <a:cxn ang="0">
                    <a:pos x="T4" y="T5"/>
                  </a:cxn>
                  <a:cxn ang="0">
                    <a:pos x="T6" y="T7"/>
                  </a:cxn>
                  <a:cxn ang="0">
                    <a:pos x="T8" y="T9"/>
                  </a:cxn>
                  <a:cxn ang="0">
                    <a:pos x="T10" y="T11"/>
                  </a:cxn>
                </a:cxnLst>
                <a:rect l="0" t="0" r="r" b="b"/>
                <a:pathLst>
                  <a:path w="1195" h="4566">
                    <a:moveTo>
                      <a:pt x="0" y="0"/>
                    </a:moveTo>
                    <a:lnTo>
                      <a:pt x="0" y="4566"/>
                    </a:lnTo>
                    <a:lnTo>
                      <a:pt x="1188" y="3906"/>
                    </a:lnTo>
                    <a:lnTo>
                      <a:pt x="1188" y="3906"/>
                    </a:lnTo>
                    <a:lnTo>
                      <a:pt x="1195" y="3912"/>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5" name="Polygon">
                <a:extLst>
                  <a:ext uri="{FF2B5EF4-FFF2-40B4-BE49-F238E27FC236}">
                    <a16:creationId xmlns:a16="http://schemas.microsoft.com/office/drawing/2014/main" id="{4832A70D-8440-456A-9CC9-F709C4F1537D}"/>
                  </a:ext>
                </a:extLst>
              </p:cNvPr>
              <p:cNvSpPr>
                <a:spLocks/>
              </p:cNvSpPr>
              <p:nvPr/>
            </p:nvSpPr>
            <p:spPr bwMode="auto">
              <a:xfrm>
                <a:off x="849313" y="1698961"/>
                <a:ext cx="2673350" cy="3075979"/>
              </a:xfrm>
              <a:custGeom>
                <a:avLst/>
                <a:gdLst>
                  <a:gd name="T0" fmla="*/ 0 w 3758"/>
                  <a:gd name="T1" fmla="*/ 4306 h 4306"/>
                  <a:gd name="T2" fmla="*/ 3758 w 3758"/>
                  <a:gd name="T3" fmla="*/ 1805 h 4306"/>
                  <a:gd name="T4" fmla="*/ 1064 w 3758"/>
                  <a:gd name="T5" fmla="*/ 0 h 4306"/>
                </a:gdLst>
                <a:ahLst/>
                <a:cxnLst>
                  <a:cxn ang="0">
                    <a:pos x="T0" y="T1"/>
                  </a:cxn>
                  <a:cxn ang="0">
                    <a:pos x="T2" y="T3"/>
                  </a:cxn>
                  <a:cxn ang="0">
                    <a:pos x="T4" y="T5"/>
                  </a:cxn>
                </a:cxnLst>
                <a:rect l="0" t="0" r="r" b="b"/>
                <a:pathLst>
                  <a:path w="3758" h="4306">
                    <a:moveTo>
                      <a:pt x="0" y="4306"/>
                    </a:moveTo>
                    <a:lnTo>
                      <a:pt x="3758" y="1805"/>
                    </a:lnTo>
                    <a:lnTo>
                      <a:pt x="1064"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36" name="Polygon">
                <a:extLst>
                  <a:ext uri="{FF2B5EF4-FFF2-40B4-BE49-F238E27FC236}">
                    <a16:creationId xmlns:a16="http://schemas.microsoft.com/office/drawing/2014/main" id="{25EC5BD8-AD6D-4018-B5D5-7E09FA69C7A3}"/>
                  </a:ext>
                </a:extLst>
              </p:cNvPr>
              <p:cNvSpPr>
                <a:spLocks/>
              </p:cNvSpPr>
              <p:nvPr/>
            </p:nvSpPr>
            <p:spPr bwMode="auto">
              <a:xfrm>
                <a:off x="1114425" y="0"/>
                <a:ext cx="2908300" cy="1698961"/>
              </a:xfrm>
              <a:custGeom>
                <a:avLst/>
                <a:gdLst>
                  <a:gd name="T0" fmla="*/ 0 w 1832"/>
                  <a:gd name="T1" fmla="*/ 0 h 1066"/>
                  <a:gd name="T2" fmla="*/ 310 w 1832"/>
                  <a:gd name="T3" fmla="*/ 1066 h 1066"/>
                  <a:gd name="T4" fmla="*/ 1832 w 1832"/>
                  <a:gd name="T5" fmla="*/ 269 h 1066"/>
                  <a:gd name="T6" fmla="*/ 1813 w 1832"/>
                  <a:gd name="T7" fmla="*/ 0 h 1066"/>
                  <a:gd name="T8" fmla="*/ 0 w 1832"/>
                  <a:gd name="T9" fmla="*/ 0 h 1066"/>
                </a:gdLst>
                <a:ahLst/>
                <a:cxnLst>
                  <a:cxn ang="0">
                    <a:pos x="T0" y="T1"/>
                  </a:cxn>
                  <a:cxn ang="0">
                    <a:pos x="T2" y="T3"/>
                  </a:cxn>
                  <a:cxn ang="0">
                    <a:pos x="T4" y="T5"/>
                  </a:cxn>
                  <a:cxn ang="0">
                    <a:pos x="T6" y="T7"/>
                  </a:cxn>
                  <a:cxn ang="0">
                    <a:pos x="T8" y="T9"/>
                  </a:cxn>
                </a:cxnLst>
                <a:rect l="0" t="0" r="r" b="b"/>
                <a:pathLst>
                  <a:path w="1832" h="1066">
                    <a:moveTo>
                      <a:pt x="0" y="0"/>
                    </a:moveTo>
                    <a:lnTo>
                      <a:pt x="310" y="1066"/>
                    </a:lnTo>
                    <a:lnTo>
                      <a:pt x="1832" y="269"/>
                    </a:lnTo>
                    <a:lnTo>
                      <a:pt x="1813" y="0"/>
                    </a:lnTo>
                    <a:lnTo>
                      <a:pt x="0"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grpSp>
      <p:sp>
        <p:nvSpPr>
          <p:cNvPr id="44" name="文本占位符 8">
            <a:extLst>
              <a:ext uri="{FF2B5EF4-FFF2-40B4-BE49-F238E27FC236}">
                <a16:creationId xmlns:a16="http://schemas.microsoft.com/office/drawing/2014/main" id="{DF05F5C6-74E6-4E72-B167-C7BB6103AA58}"/>
              </a:ext>
            </a:extLst>
          </p:cNvPr>
          <p:cNvSpPr>
            <a:spLocks noGrp="1"/>
          </p:cNvSpPr>
          <p:nvPr>
            <p:ph type="body" sz="quarter" idx="14" hasCustomPrompt="1"/>
          </p:nvPr>
        </p:nvSpPr>
        <p:spPr>
          <a:xfrm>
            <a:off x="337810" y="2187491"/>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45" name="文本占位符 10">
            <a:extLst>
              <a:ext uri="{FF2B5EF4-FFF2-40B4-BE49-F238E27FC236}">
                <a16:creationId xmlns:a16="http://schemas.microsoft.com/office/drawing/2014/main" id="{5148889F-9CBC-4615-86CB-B363741623D2}"/>
              </a:ext>
            </a:extLst>
          </p:cNvPr>
          <p:cNvSpPr>
            <a:spLocks noGrp="1"/>
          </p:cNvSpPr>
          <p:nvPr>
            <p:ph type="body" sz="quarter" idx="15" hasCustomPrompt="1"/>
          </p:nvPr>
        </p:nvSpPr>
        <p:spPr>
          <a:xfrm>
            <a:off x="337810" y="2792028"/>
            <a:ext cx="3591639"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lang="en-US" dirty="0"/>
          </a:p>
          <a:p>
            <a:pPr lvl="0"/>
            <a:endParaRPr lang="en-US" dirty="0"/>
          </a:p>
        </p:txBody>
      </p:sp>
      <p:sp>
        <p:nvSpPr>
          <p:cNvPr id="46" name="文本占位符 8">
            <a:extLst>
              <a:ext uri="{FF2B5EF4-FFF2-40B4-BE49-F238E27FC236}">
                <a16:creationId xmlns:a16="http://schemas.microsoft.com/office/drawing/2014/main" id="{DD72A2F5-51EC-4374-9F5A-31706CD4AADF}"/>
              </a:ext>
            </a:extLst>
          </p:cNvPr>
          <p:cNvSpPr>
            <a:spLocks noGrp="1"/>
          </p:cNvSpPr>
          <p:nvPr>
            <p:ph type="body" sz="quarter" idx="21" hasCustomPrompt="1"/>
          </p:nvPr>
        </p:nvSpPr>
        <p:spPr>
          <a:xfrm>
            <a:off x="359934" y="3871588"/>
            <a:ext cx="2880155" cy="482428"/>
          </a:xfrm>
        </p:spPr>
        <p:txBody>
          <a:bodyPr>
            <a:noAutofit/>
          </a:bodyPr>
          <a:lstStyle>
            <a:lvl1pPr marL="0" indent="0">
              <a:buNone/>
              <a:defRPr sz="2400">
                <a:solidFill>
                  <a:schemeClr val="bg1"/>
                </a:solidFill>
              </a:defRPr>
            </a:lvl1pPr>
          </a:lstStyle>
          <a:p>
            <a:pPr lvl="0"/>
            <a:r>
              <a:rPr lang="zh-CN" altLang="en-US" dirty="0"/>
              <a:t>在此处添加标题</a:t>
            </a:r>
          </a:p>
        </p:txBody>
      </p:sp>
      <p:sp>
        <p:nvSpPr>
          <p:cNvPr id="47" name="文本占位符 10">
            <a:extLst>
              <a:ext uri="{FF2B5EF4-FFF2-40B4-BE49-F238E27FC236}">
                <a16:creationId xmlns:a16="http://schemas.microsoft.com/office/drawing/2014/main" id="{D26E7002-6453-4B24-8B55-9ECA38B8F297}"/>
              </a:ext>
            </a:extLst>
          </p:cNvPr>
          <p:cNvSpPr>
            <a:spLocks noGrp="1"/>
          </p:cNvSpPr>
          <p:nvPr>
            <p:ph type="body" sz="quarter" idx="22" hasCustomPrompt="1"/>
          </p:nvPr>
        </p:nvSpPr>
        <p:spPr>
          <a:xfrm>
            <a:off x="359934" y="4476125"/>
            <a:ext cx="3569515" cy="579318"/>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160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此处添加文字此处添加文字此处添加文字此处添加文字此处添加文字</a:t>
            </a:r>
            <a:endParaRPr lang="en-US" dirty="0"/>
          </a:p>
          <a:p>
            <a:pPr lvl="0"/>
            <a:endParaRPr lang="en-US" dirty="0"/>
          </a:p>
        </p:txBody>
      </p:sp>
      <p:sp>
        <p:nvSpPr>
          <p:cNvPr id="48" name="文本占位符 8">
            <a:extLst>
              <a:ext uri="{FF2B5EF4-FFF2-40B4-BE49-F238E27FC236}">
                <a16:creationId xmlns:a16="http://schemas.microsoft.com/office/drawing/2014/main" id="{F1A4A4EF-3B27-4DBE-9C32-F10C0B621145}"/>
              </a:ext>
            </a:extLst>
          </p:cNvPr>
          <p:cNvSpPr>
            <a:spLocks noGrp="1"/>
          </p:cNvSpPr>
          <p:nvPr>
            <p:ph type="body" sz="quarter" idx="20" hasCustomPrompt="1"/>
          </p:nvPr>
        </p:nvSpPr>
        <p:spPr>
          <a:xfrm>
            <a:off x="326639" y="467319"/>
            <a:ext cx="3196024" cy="717952"/>
          </a:xfrm>
        </p:spPr>
        <p:txBody>
          <a:bodyPr>
            <a:normAutofit/>
          </a:bodyPr>
          <a:lstStyle>
            <a:lvl1pPr marL="0" indent="0">
              <a:buNone/>
              <a:defRPr sz="4400" b="0">
                <a:solidFill>
                  <a:schemeClr val="bg1"/>
                </a:solidFill>
              </a:defRPr>
            </a:lvl1pPr>
          </a:lstStyle>
          <a:p>
            <a:pPr lvl="0"/>
            <a:r>
              <a:rPr lang="zh-CN" altLang="en-US" dirty="0"/>
              <a:t>标题文字</a:t>
            </a:r>
          </a:p>
        </p:txBody>
      </p:sp>
      <p:sp>
        <p:nvSpPr>
          <p:cNvPr id="49" name="Text Placeholder 2">
            <a:extLst>
              <a:ext uri="{FF2B5EF4-FFF2-40B4-BE49-F238E27FC236}">
                <a16:creationId xmlns:a16="http://schemas.microsoft.com/office/drawing/2014/main" id="{AA12649E-9A60-45C1-BCEB-4D495DFDEB7A}"/>
              </a:ext>
            </a:extLst>
          </p:cNvPr>
          <p:cNvSpPr txBox="1">
            <a:spLocks/>
          </p:cNvSpPr>
          <p:nvPr userDrawn="1"/>
        </p:nvSpPr>
        <p:spPr>
          <a:xfrm>
            <a:off x="5283200"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50" name="图片 49">
            <a:extLst>
              <a:ext uri="{FF2B5EF4-FFF2-40B4-BE49-F238E27FC236}">
                <a16:creationId xmlns:a16="http://schemas.microsoft.com/office/drawing/2014/main" id="{A673A0BB-DE5B-45C6-BFEC-81CECB0DE45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24357311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Content Placeholder 27">
            <a:extLst>
              <a:ext uri="{FF2B5EF4-FFF2-40B4-BE49-F238E27FC236}">
                <a16:creationId xmlns:a16="http://schemas.microsoft.com/office/drawing/2014/main" id="{B1C90D5E-35CC-4B0D-9374-0D8F991F0A12}"/>
              </a:ext>
            </a:extLst>
          </p:cNvPr>
          <p:cNvSpPr txBox="1"/>
          <p:nvPr userDrawn="1"/>
        </p:nvSpPr>
        <p:spPr>
          <a:xfrm>
            <a:off x="0" y="3563483"/>
            <a:ext cx="12453258" cy="276999"/>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sp>
        <p:nvSpPr>
          <p:cNvPr id="7" name="Content Placeholder 27">
            <a:extLst>
              <a:ext uri="{FF2B5EF4-FFF2-40B4-BE49-F238E27FC236}">
                <a16:creationId xmlns:a16="http://schemas.microsoft.com/office/drawing/2014/main" id="{1F916498-DB23-40F7-AD7C-A6B41506ACCC}"/>
              </a:ext>
            </a:extLst>
          </p:cNvPr>
          <p:cNvSpPr txBox="1"/>
          <p:nvPr userDrawn="1"/>
        </p:nvSpPr>
        <p:spPr>
          <a:xfrm>
            <a:off x="60679" y="3304886"/>
            <a:ext cx="13858513" cy="553998"/>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chemeClr val="bg1">
                    <a:lumMod val="85000"/>
                  </a:schemeClr>
                </a:solidFill>
                <a:latin typeface="+mj-lt"/>
                <a:cs typeface="Consolas" panose="020B0609020204030204" pitchFamily="49" charset="0"/>
              </a:rPr>
              <a:t>01</a:t>
            </a:r>
            <a:r>
              <a:rPr lang="en-US" sz="1800" dirty="0">
                <a:ln>
                  <a:solidFill>
                    <a:srgbClr val="000000">
                      <a:alpha val="0"/>
                    </a:srgbClr>
                  </a:solidFill>
                </a:ln>
                <a:solidFill>
                  <a:schemeClr val="bg1">
                    <a:lumMod val="85000"/>
                  </a:schemeClr>
                </a:solidFill>
                <a:latin typeface="+mj-lt"/>
                <a:cs typeface="Calibri" panose="020F0502020204030204" pitchFamily="34" charset="0"/>
              </a:rPr>
              <a:t>01011100</a:t>
            </a:r>
            <a:r>
              <a:rPr lang="en-US" sz="1800" dirty="0">
                <a:ln>
                  <a:solidFill>
                    <a:srgbClr val="000000">
                      <a:alpha val="0"/>
                    </a:srgbClr>
                  </a:solidFill>
                </a:ln>
                <a:solidFill>
                  <a:schemeClr val="bg1">
                    <a:lumMod val="85000"/>
                  </a:schemeClr>
                </a:solidFill>
                <a:latin typeface="+mj-lt"/>
                <a:cs typeface="Consolas" panose="020B0609020204030204" pitchFamily="49" charset="0"/>
              </a:rPr>
              <a:t>10101010100010101000111010101001011010101011100101110001010010101010111001010101010001010100011</a:t>
            </a:r>
            <a:r>
              <a:rPr lang="en-US" altLang="zh-CN" sz="1800" dirty="0">
                <a:ln>
                  <a:solidFill>
                    <a:srgbClr val="000000">
                      <a:alpha val="0"/>
                    </a:srgbClr>
                  </a:solidFill>
                </a:ln>
                <a:solidFill>
                  <a:schemeClr val="bg1">
                    <a:lumMod val="85000"/>
                  </a:schemeClr>
                </a:solidFill>
                <a:latin typeface="+mj-lt"/>
                <a:cs typeface="Consolas" panose="020B0609020204030204" pitchFamily="49" charset="0"/>
              </a:rPr>
              <a:t>01010011001019110</a:t>
            </a:r>
            <a:endParaRPr lang="en-US" sz="1800" dirty="0">
              <a:ln>
                <a:solidFill>
                  <a:srgbClr val="000000">
                    <a:alpha val="0"/>
                  </a:srgbClr>
                </a:solidFill>
              </a:ln>
              <a:solidFill>
                <a:schemeClr val="bg1">
                  <a:lumMod val="85000"/>
                </a:schemeClr>
              </a:solidFill>
              <a:latin typeface="+mj-lt"/>
              <a:cs typeface="Consolas" panose="020B0609020204030204" pitchFamily="49" charset="0"/>
            </a:endParaRPr>
          </a:p>
        </p:txBody>
      </p:sp>
      <p:sp>
        <p:nvSpPr>
          <p:cNvPr id="9" name="Content Placeholder 27">
            <a:extLst>
              <a:ext uri="{FF2B5EF4-FFF2-40B4-BE49-F238E27FC236}">
                <a16:creationId xmlns:a16="http://schemas.microsoft.com/office/drawing/2014/main" id="{4232F78B-378E-4846-9D50-50CD042CE66A}"/>
              </a:ext>
            </a:extLst>
          </p:cNvPr>
          <p:cNvSpPr txBox="1"/>
          <p:nvPr userDrawn="1"/>
        </p:nvSpPr>
        <p:spPr>
          <a:xfrm>
            <a:off x="-21771" y="3063101"/>
            <a:ext cx="12453258" cy="276999"/>
          </a:xfrm>
          <a:prstGeom prst="rect">
            <a:avLst/>
          </a:prstGeom>
        </p:spPr>
        <p:txBody>
          <a:bodyPr vert="horz" wrap="square" lIns="0" tIns="0" rIns="0" bIns="0" rtlCol="0">
            <a:spAutoFit/>
          </a:bodyPr>
          <a:lstStyle>
            <a:lvl1pPr marL="344805" indent="-344805" algn="l" defTabSz="913765" rtl="0" eaLnBrk="1" latinLnBrk="0" hangingPunct="1">
              <a:lnSpc>
                <a:spcPct val="100000"/>
              </a:lnSpc>
              <a:spcBef>
                <a:spcPts val="1200"/>
              </a:spcBef>
              <a:buSzPct val="80000"/>
              <a:buFont typeface="Arial" panose="020B0604020202020204" pitchFamily="34" charset="0"/>
              <a:buChar char="•"/>
              <a:defRPr sz="3200" kern="1200">
                <a:ln>
                  <a:solidFill>
                    <a:schemeClr val="bg1">
                      <a:alpha val="0"/>
                    </a:schemeClr>
                  </a:solidFill>
                </a:ln>
                <a:gradFill>
                  <a:gsLst>
                    <a:gs pos="0">
                      <a:srgbClr val="595959"/>
                    </a:gs>
                    <a:gs pos="86000">
                      <a:srgbClr val="595959"/>
                    </a:gs>
                  </a:gsLst>
                  <a:lin ang="5400000" scaled="0"/>
                </a:gradFill>
                <a:latin typeface="+mn-lt"/>
                <a:ea typeface="+mn-ea"/>
                <a:cs typeface="+mn-cs"/>
              </a:defRPr>
            </a:lvl1pPr>
            <a:lvl2pPr marL="802005" indent="-341630" algn="l" defTabSz="913765" rtl="0" eaLnBrk="1" latinLnBrk="0" hangingPunct="1">
              <a:lnSpc>
                <a:spcPct val="100000"/>
              </a:lnSpc>
              <a:spcBef>
                <a:spcPts val="300"/>
              </a:spcBef>
              <a:buSzPct val="80000"/>
              <a:buFont typeface="Arial" panose="020B0604020202020204" pitchFamily="34" charset="0"/>
              <a:buChar char="•"/>
              <a:defRPr sz="2800" kern="1200">
                <a:ln>
                  <a:solidFill>
                    <a:schemeClr val="bg1">
                      <a:alpha val="0"/>
                    </a:schemeClr>
                  </a:solidFill>
                </a:ln>
                <a:gradFill>
                  <a:gsLst>
                    <a:gs pos="0">
                      <a:srgbClr val="595959"/>
                    </a:gs>
                    <a:gs pos="86000">
                      <a:srgbClr val="595959"/>
                    </a:gs>
                  </a:gsLst>
                  <a:lin ang="5400000" scaled="0"/>
                </a:gradFill>
                <a:latin typeface="+mn-lt"/>
                <a:ea typeface="+mn-ea"/>
                <a:cs typeface="+mn-cs"/>
              </a:defRPr>
            </a:lvl2pPr>
            <a:lvl3pPr marL="1259205" indent="-344805" algn="l" defTabSz="913765" rtl="0" eaLnBrk="1" latinLnBrk="0" hangingPunct="1">
              <a:lnSpc>
                <a:spcPct val="100000"/>
              </a:lnSpc>
              <a:spcBef>
                <a:spcPts val="300"/>
              </a:spcBef>
              <a:buSzPct val="80000"/>
              <a:buFont typeface="Arial" panose="020B0604020202020204" pitchFamily="34" charset="0"/>
              <a:buChar char="•"/>
              <a:defRPr sz="2400" kern="1200">
                <a:ln>
                  <a:solidFill>
                    <a:schemeClr val="bg1">
                      <a:alpha val="0"/>
                    </a:schemeClr>
                  </a:solidFill>
                </a:ln>
                <a:gradFill>
                  <a:gsLst>
                    <a:gs pos="0">
                      <a:srgbClr val="595959"/>
                    </a:gs>
                    <a:gs pos="86000">
                      <a:srgbClr val="595959"/>
                    </a:gs>
                  </a:gsLst>
                  <a:lin ang="5400000" scaled="0"/>
                </a:gradFill>
                <a:latin typeface="+mn-lt"/>
                <a:ea typeface="+mn-ea"/>
                <a:cs typeface="+mn-cs"/>
              </a:defRPr>
            </a:lvl3pPr>
            <a:lvl4pPr marL="1716405" indent="-346075"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4pPr>
            <a:lvl5pPr marL="2173605" indent="-336550" algn="l" defTabSz="913765" rtl="0" eaLnBrk="1" latinLnBrk="0" hangingPunct="1">
              <a:lnSpc>
                <a:spcPct val="100000"/>
              </a:lnSpc>
              <a:spcBef>
                <a:spcPts val="300"/>
              </a:spcBef>
              <a:buSzPct val="80000"/>
              <a:buFont typeface="Arial" panose="020B0604020202020204" pitchFamily="34" charset="0"/>
              <a:buChar char="•"/>
              <a:defRPr sz="2000" kern="1200">
                <a:ln>
                  <a:solidFill>
                    <a:schemeClr val="bg1">
                      <a:alpha val="0"/>
                    </a:schemeClr>
                  </a:solidFill>
                </a:ln>
                <a:gradFill>
                  <a:gsLst>
                    <a:gs pos="0">
                      <a:srgbClr val="595959"/>
                    </a:gs>
                    <a:gs pos="86000">
                      <a:srgbClr val="595959"/>
                    </a:gs>
                  </a:gsLst>
                  <a:lin ang="5400000" scaled="0"/>
                </a:gradFill>
                <a:latin typeface="+mn-lt"/>
                <a:ea typeface="+mn-ea"/>
                <a:cs typeface="+mn-cs"/>
              </a:defRPr>
            </a:lvl5pPr>
            <a:lvl6pPr marL="25146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6pPr>
            <a:lvl7pPr marL="29718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7pPr>
            <a:lvl8pPr marL="34290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8pPr>
            <a:lvl9pPr marL="3886200" indent="-228600" algn="l" defTabSz="913765" rtl="0" eaLnBrk="1" latinLnBrk="0" hangingPunct="1">
              <a:spcBef>
                <a:spcPct val="20000"/>
              </a:spcBef>
              <a:buFont typeface="Arial" panose="020B0604020202020204" pitchFamily="34" charset="0"/>
              <a:buChar char="•"/>
              <a:defRPr sz="2000" kern="1200">
                <a:solidFill>
                  <a:schemeClr val="tx1"/>
                </a:solidFill>
                <a:latin typeface="+mn-lt"/>
                <a:ea typeface="+mn-ea"/>
                <a:cs typeface="+mn-cs"/>
              </a:defRPr>
            </a:lvl9pPr>
          </a:lstStyle>
          <a:p>
            <a:pPr marL="0" indent="0">
              <a:buNone/>
            </a:pPr>
            <a:r>
              <a:rPr lang="en-US" sz="1800" dirty="0">
                <a:ln>
                  <a:solidFill>
                    <a:srgbClr val="000000">
                      <a:alpha val="0"/>
                    </a:srgbClr>
                  </a:solidFill>
                </a:ln>
                <a:solidFill>
                  <a:srgbClr val="E8E8E8"/>
                </a:solidFill>
                <a:latin typeface="Consolas" panose="020B0609020204030204" pitchFamily="49" charset="0"/>
                <a:cs typeface="Consolas" panose="020B0609020204030204" pitchFamily="49" charset="0"/>
              </a:rPr>
              <a:t>0101011100101010101000101010001110101010010110101010111001011100010100101010101110010101010100010</a:t>
            </a:r>
          </a:p>
        </p:txBody>
      </p:sp>
      <p:pic>
        <p:nvPicPr>
          <p:cNvPr id="11" name="图片 34">
            <a:extLst>
              <a:ext uri="{FF2B5EF4-FFF2-40B4-BE49-F238E27FC236}">
                <a16:creationId xmlns:a16="http://schemas.microsoft.com/office/drawing/2014/main" id="{E9B0A939-A842-48E2-B7E7-F3BB79324096}"/>
              </a:ext>
            </a:extLst>
          </p:cNvPr>
          <p:cNvPicPr>
            <a:picLocks noChangeAspect="1"/>
          </p:cNvPicPr>
          <p:nvPr userDrawn="1"/>
        </p:nvPicPr>
        <p:blipFill rotWithShape="1">
          <a:blip r:embed="rId2">
            <a:duotone>
              <a:schemeClr val="accent1">
                <a:shade val="45000"/>
                <a:satMod val="135000"/>
              </a:schemeClr>
              <a:prstClr val="white"/>
            </a:duotone>
            <a:extLst>
              <a:ext uri="{28A0092B-C50C-407E-A947-70E740481C1C}">
                <a14:useLocalDpi xmlns:a14="http://schemas.microsoft.com/office/drawing/2010/main" val="0"/>
              </a:ext>
            </a:extLst>
          </a:blip>
          <a:srcRect l="26479" t="19635" r="26756" b="25049"/>
          <a:stretch>
            <a:fillRect/>
          </a:stretch>
        </p:blipFill>
        <p:spPr>
          <a:xfrm>
            <a:off x="3069266" y="1539526"/>
            <a:ext cx="6371201" cy="3807718"/>
          </a:xfrm>
          <a:prstGeom prst="rect">
            <a:avLst/>
          </a:prstGeom>
          <a:solidFill>
            <a:srgbClr val="F8F8F8">
              <a:alpha val="74000"/>
            </a:srgbClr>
          </a:solidFill>
          <a:effectLst>
            <a:outerShdw dist="50800" sx="1000" sy="1000" algn="ctr" rotWithShape="0">
              <a:srgbClr val="000000"/>
            </a:outerShdw>
          </a:effectLst>
        </p:spPr>
      </p:pic>
      <p:sp>
        <p:nvSpPr>
          <p:cNvPr id="12" name="文本占位符 8">
            <a:extLst>
              <a:ext uri="{FF2B5EF4-FFF2-40B4-BE49-F238E27FC236}">
                <a16:creationId xmlns:a16="http://schemas.microsoft.com/office/drawing/2014/main" id="{860E6ACC-8552-4C0C-A7A2-CB7FE0331485}"/>
              </a:ext>
            </a:extLst>
          </p:cNvPr>
          <p:cNvSpPr>
            <a:spLocks noGrp="1"/>
          </p:cNvSpPr>
          <p:nvPr>
            <p:ph type="body" sz="quarter" idx="16" hasCustomPrompt="1"/>
          </p:nvPr>
        </p:nvSpPr>
        <p:spPr>
          <a:xfrm>
            <a:off x="643707" y="740816"/>
            <a:ext cx="6346228" cy="1235577"/>
          </a:xfrm>
        </p:spPr>
        <p:txBody>
          <a:bodyPr>
            <a:normAutofit/>
          </a:bodyPr>
          <a:lstStyle>
            <a:lvl1pPr marL="0" indent="0">
              <a:buNone/>
              <a:defRPr sz="4400" b="0"/>
            </a:lvl1pPr>
          </a:lstStyle>
          <a:p>
            <a:pPr lvl="0"/>
            <a:r>
              <a:rPr lang="zh-CN" altLang="en-US" dirty="0"/>
              <a:t>此处添加标题文字</a:t>
            </a:r>
          </a:p>
        </p:txBody>
      </p:sp>
      <p:sp>
        <p:nvSpPr>
          <p:cNvPr id="13" name="Text Placeholder 2">
            <a:extLst>
              <a:ext uri="{FF2B5EF4-FFF2-40B4-BE49-F238E27FC236}">
                <a16:creationId xmlns:a16="http://schemas.microsoft.com/office/drawing/2014/main" id="{C366B247-78F7-4BEA-888C-71BF20FEF2DB}"/>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5" name="图片 14">
            <a:extLst>
              <a:ext uri="{FF2B5EF4-FFF2-40B4-BE49-F238E27FC236}">
                <a16:creationId xmlns:a16="http://schemas.microsoft.com/office/drawing/2014/main" id="{B8E6A2DC-823F-4DCB-9E46-F27E98BE6C32}"/>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38972482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1" nodeType="withEffect">
                                  <p:stCondLst>
                                    <p:cond delay="70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35" presetClass="path" presetSubtype="0" repeatCount="indefinite" fill="hold" grpId="0" nodeType="withEffect">
                                  <p:stCondLst>
                                    <p:cond delay="500"/>
                                  </p:stCondLst>
                                  <p:childTnLst>
                                    <p:animMotion origin="layout" path="M -4.16667E-6 1.85185E-6 L -1.00533 1.85185E-6 " pathEditMode="relative" rAng="0" ptsTypes="AA">
                                      <p:cBhvr>
                                        <p:cTn id="9" dur="500" fill="hold"/>
                                        <p:tgtEl>
                                          <p:spTgt spid="9"/>
                                        </p:tgtEl>
                                        <p:attrNameLst>
                                          <p:attrName>ppt_x</p:attrName>
                                          <p:attrName>ppt_y</p:attrName>
                                        </p:attrNameLst>
                                      </p:cBhvr>
                                      <p:rCtr x="-50273" y="0"/>
                                    </p:animMotion>
                                  </p:childTnLst>
                                </p:cTn>
                              </p:par>
                              <p:par>
                                <p:cTn id="10" presetID="10" presetClass="entr" presetSubtype="0" fill="hold" grpId="1" nodeType="withEffect">
                                  <p:stCondLst>
                                    <p:cond delay="70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par>
                                <p:cTn id="13" presetID="35" presetClass="path" presetSubtype="0" repeatCount="indefinite" fill="hold" grpId="0" nodeType="withEffect">
                                  <p:stCondLst>
                                    <p:cond delay="500"/>
                                  </p:stCondLst>
                                  <p:childTnLst>
                                    <p:animMotion origin="layout" path="M 1.09752 -3.33333E-6 L -0.04388 -3.33333E-6 " pathEditMode="relative" rAng="0" ptsTypes="AA">
                                      <p:cBhvr>
                                        <p:cTn id="14" dur="500" spd="-100000" fill="hold"/>
                                        <p:tgtEl>
                                          <p:spTgt spid="7"/>
                                        </p:tgtEl>
                                        <p:attrNameLst>
                                          <p:attrName>ppt_x</p:attrName>
                                          <p:attrName>ppt_y</p:attrName>
                                        </p:attrNameLst>
                                      </p:cBhvr>
                                      <p:rCtr x="-57070" y="0"/>
                                    </p:animMotion>
                                  </p:childTnLst>
                                </p:cTn>
                              </p:par>
                              <p:par>
                                <p:cTn id="15" presetID="10" presetClass="entr" presetSubtype="0" fill="hold" grpId="1" nodeType="withEffect">
                                  <p:stCondLst>
                                    <p:cond delay="90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35" presetClass="path" presetSubtype="0" repeatCount="indefinite" fill="hold" grpId="0" nodeType="withEffect">
                                  <p:stCondLst>
                                    <p:cond delay="700"/>
                                  </p:stCondLst>
                                  <p:childTnLst>
                                    <p:animMotion origin="layout" path="M 2.91667E-6 -4.81481E-6 L -1.00534 -4.81481E-6 " pathEditMode="relative" rAng="0" ptsTypes="AA">
                                      <p:cBhvr>
                                        <p:cTn id="19" dur="500" fill="hold"/>
                                        <p:tgtEl>
                                          <p:spTgt spid="6"/>
                                        </p:tgtEl>
                                        <p:attrNameLst>
                                          <p:attrName>ppt_x</p:attrName>
                                          <p:attrName>ppt_y</p:attrName>
                                        </p:attrNameLst>
                                      </p:cBhvr>
                                      <p:rCtr x="-50273"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6" grpId="1"/>
      <p:bldP spid="7" grpId="0"/>
      <p:bldP spid="7" grpId="1"/>
      <p:bldP spid="9" grpId="0"/>
      <p:bldP spid="9" grpId="1"/>
    </p:bld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3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2922886" y="1982852"/>
            <a:ext cx="6346228" cy="1235577"/>
          </a:xfrm>
        </p:spPr>
        <p:txBody>
          <a:bodyPr>
            <a:normAutofit/>
          </a:bodyPr>
          <a:lstStyle>
            <a:lvl1pPr marL="0" indent="0">
              <a:buNone/>
              <a:defRPr sz="44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2915841" y="3429000"/>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B3429CF0-B2C3-40F3-9BB6-D1C1D4604199}"/>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7" name="图片 6">
            <a:extLst>
              <a:ext uri="{FF2B5EF4-FFF2-40B4-BE49-F238E27FC236}">
                <a16:creationId xmlns:a16="http://schemas.microsoft.com/office/drawing/2014/main" id="{6FF9DF5B-BE1C-41C6-8A0E-612AD9579BC7}"/>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84008" y="5806765"/>
            <a:ext cx="917358" cy="917358"/>
          </a:xfrm>
          <a:prstGeom prst="rect">
            <a:avLst/>
          </a:prstGeom>
        </p:spPr>
      </p:pic>
    </p:spTree>
    <p:extLst>
      <p:ext uri="{BB962C8B-B14F-4D97-AF65-F5344CB8AC3E}">
        <p14:creationId xmlns:p14="http://schemas.microsoft.com/office/powerpoint/2010/main" val="16266647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2_Comparison">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94D5BC43-50E2-4012-B00F-6789B4A1574D}"/>
              </a:ext>
            </a:extLst>
          </p:cNvPr>
          <p:cNvSpPr/>
          <p:nvPr userDrawn="1"/>
        </p:nvSpPr>
        <p:spPr>
          <a:xfrm>
            <a:off x="649596" y="242093"/>
            <a:ext cx="146541" cy="523220"/>
          </a:xfrm>
          <a:prstGeom prst="rect">
            <a:avLst/>
          </a:pr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文本占位符 8">
            <a:extLst>
              <a:ext uri="{FF2B5EF4-FFF2-40B4-BE49-F238E27FC236}">
                <a16:creationId xmlns:a16="http://schemas.microsoft.com/office/drawing/2014/main" id="{9B4CC82E-26D2-4687-9133-67C287008B61}"/>
              </a:ext>
            </a:extLst>
          </p:cNvPr>
          <p:cNvSpPr>
            <a:spLocks noGrp="1"/>
          </p:cNvSpPr>
          <p:nvPr>
            <p:ph type="body" sz="quarter" idx="16" hasCustomPrompt="1"/>
          </p:nvPr>
        </p:nvSpPr>
        <p:spPr>
          <a:xfrm>
            <a:off x="656641" y="1804851"/>
            <a:ext cx="6346228" cy="1235577"/>
          </a:xfrm>
        </p:spPr>
        <p:txBody>
          <a:bodyPr>
            <a:normAutofit/>
          </a:bodyPr>
          <a:lstStyle>
            <a:lvl1pPr marL="0" indent="0">
              <a:buNone/>
              <a:defRPr sz="4400" b="0"/>
            </a:lvl1pPr>
          </a:lstStyle>
          <a:p>
            <a:pPr lvl="0"/>
            <a:r>
              <a:rPr lang="zh-CN" altLang="en-US" dirty="0"/>
              <a:t>此处添加标题文字</a:t>
            </a:r>
          </a:p>
        </p:txBody>
      </p:sp>
      <p:sp>
        <p:nvSpPr>
          <p:cNvPr id="5" name="文本占位符 8">
            <a:extLst>
              <a:ext uri="{FF2B5EF4-FFF2-40B4-BE49-F238E27FC236}">
                <a16:creationId xmlns:a16="http://schemas.microsoft.com/office/drawing/2014/main" id="{3401CFD2-4ACD-41AD-99D8-F3BFB55F037D}"/>
              </a:ext>
            </a:extLst>
          </p:cNvPr>
          <p:cNvSpPr>
            <a:spLocks noGrp="1"/>
          </p:cNvSpPr>
          <p:nvPr>
            <p:ph type="body" sz="quarter" idx="17" hasCustomPrompt="1"/>
          </p:nvPr>
        </p:nvSpPr>
        <p:spPr>
          <a:xfrm>
            <a:off x="649596" y="3250999"/>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矩形 5">
            <a:extLst>
              <a:ext uri="{FF2B5EF4-FFF2-40B4-BE49-F238E27FC236}">
                <a16:creationId xmlns:a16="http://schemas.microsoft.com/office/drawing/2014/main" id="{11EA5A4B-34DC-4BE1-BC35-9F3C20C1B538}"/>
              </a:ext>
            </a:extLst>
          </p:cNvPr>
          <p:cNvSpPr/>
          <p:nvPr userDrawn="1"/>
        </p:nvSpPr>
        <p:spPr>
          <a:xfrm>
            <a:off x="0" y="5918887"/>
            <a:ext cx="12192000" cy="939114"/>
          </a:xfrm>
          <a:prstGeom prst="rect">
            <a:avLst/>
          </a:prstGeom>
          <a:solidFill>
            <a:srgbClr val="3498D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2">
            <a:extLst>
              <a:ext uri="{FF2B5EF4-FFF2-40B4-BE49-F238E27FC236}">
                <a16:creationId xmlns:a16="http://schemas.microsoft.com/office/drawing/2014/main" id="{D9D327BA-DB2E-4BD7-869C-CC1E41D001D1}"/>
              </a:ext>
            </a:extLst>
          </p:cNvPr>
          <p:cNvSpPr txBox="1">
            <a:spLocks/>
          </p:cNvSpPr>
          <p:nvPr userDrawn="1"/>
        </p:nvSpPr>
        <p:spPr>
          <a:xfrm>
            <a:off x="453748"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12" name="图片 11">
            <a:extLst>
              <a:ext uri="{FF2B5EF4-FFF2-40B4-BE49-F238E27FC236}">
                <a16:creationId xmlns:a16="http://schemas.microsoft.com/office/drawing/2014/main" id="{59358D76-5A36-407B-96CE-D2354D23F2D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31764"/>
            <a:ext cx="917358" cy="917358"/>
          </a:xfrm>
          <a:prstGeom prst="rect">
            <a:avLst/>
          </a:prstGeom>
        </p:spPr>
      </p:pic>
    </p:spTree>
    <p:extLst>
      <p:ext uri="{BB962C8B-B14F-4D97-AF65-F5344CB8AC3E}">
        <p14:creationId xmlns:p14="http://schemas.microsoft.com/office/powerpoint/2010/main" val="5661804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Picture with Caption">
    <p:bg>
      <p:bgPr>
        <a:solidFill>
          <a:srgbClr val="3498DB"/>
        </a:solidFill>
        <a:effectLst/>
      </p:bgPr>
    </p:bg>
    <p:spTree>
      <p:nvGrpSpPr>
        <p:cNvPr id="1" name=""/>
        <p:cNvGrpSpPr/>
        <p:nvPr/>
      </p:nvGrpSpPr>
      <p:grpSpPr>
        <a:xfrm>
          <a:off x="0" y="0"/>
          <a:ext cx="0" cy="0"/>
          <a:chOff x="0" y="0"/>
          <a:chExt cx="0" cy="0"/>
        </a:xfrm>
      </p:grpSpPr>
      <p:sp>
        <p:nvSpPr>
          <p:cNvPr id="4" name="文本占位符 8">
            <a:extLst>
              <a:ext uri="{FF2B5EF4-FFF2-40B4-BE49-F238E27FC236}">
                <a16:creationId xmlns:a16="http://schemas.microsoft.com/office/drawing/2014/main" id="{27C7E8CC-74C5-4EBE-A670-FBBE1105AC5D}"/>
              </a:ext>
            </a:extLst>
          </p:cNvPr>
          <p:cNvSpPr>
            <a:spLocks noGrp="1"/>
          </p:cNvSpPr>
          <p:nvPr>
            <p:ph type="body" sz="quarter" idx="16" hasCustomPrompt="1"/>
          </p:nvPr>
        </p:nvSpPr>
        <p:spPr>
          <a:xfrm>
            <a:off x="3108591" y="1970495"/>
            <a:ext cx="6346228" cy="1235577"/>
          </a:xfrm>
        </p:spPr>
        <p:txBody>
          <a:bodyPr>
            <a:normAutofit/>
          </a:bodyPr>
          <a:lstStyle>
            <a:lvl1pPr marL="0" indent="0">
              <a:buNone/>
              <a:defRPr sz="4400" b="0">
                <a:solidFill>
                  <a:schemeClr val="bg1"/>
                </a:solidFill>
              </a:defRPr>
            </a:lvl1pPr>
          </a:lstStyle>
          <a:p>
            <a:pPr lvl="0"/>
            <a:r>
              <a:rPr lang="zh-CN" altLang="en-US" dirty="0"/>
              <a:t>此处添加标题文字</a:t>
            </a:r>
          </a:p>
        </p:txBody>
      </p:sp>
      <p:sp>
        <p:nvSpPr>
          <p:cNvPr id="5" name="文本占位符 8">
            <a:extLst>
              <a:ext uri="{FF2B5EF4-FFF2-40B4-BE49-F238E27FC236}">
                <a16:creationId xmlns:a16="http://schemas.microsoft.com/office/drawing/2014/main" id="{5A87BE17-491A-4761-854D-C72E28BD5F35}"/>
              </a:ext>
            </a:extLst>
          </p:cNvPr>
          <p:cNvSpPr>
            <a:spLocks noGrp="1"/>
          </p:cNvSpPr>
          <p:nvPr>
            <p:ph type="body" sz="quarter" idx="17" hasCustomPrompt="1"/>
          </p:nvPr>
        </p:nvSpPr>
        <p:spPr>
          <a:xfrm>
            <a:off x="3101546" y="3416643"/>
            <a:ext cx="6353273" cy="1235577"/>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36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此处添加文字此处添加文字</a:t>
            </a:r>
          </a:p>
        </p:txBody>
      </p:sp>
      <p:sp>
        <p:nvSpPr>
          <p:cNvPr id="6" name="Text Placeholder 2">
            <a:extLst>
              <a:ext uri="{FF2B5EF4-FFF2-40B4-BE49-F238E27FC236}">
                <a16:creationId xmlns:a16="http://schemas.microsoft.com/office/drawing/2014/main" id="{AB450A54-CF2B-4174-AA08-6008A22CF665}"/>
              </a:ext>
            </a:extLst>
          </p:cNvPr>
          <p:cNvSpPr txBox="1">
            <a:spLocks/>
          </p:cNvSpPr>
          <p:nvPr userDrawn="1"/>
        </p:nvSpPr>
        <p:spPr>
          <a:xfrm>
            <a:off x="453748"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bg1"/>
                </a:solidFill>
              </a:rPr>
              <a:t>2019 Xamarin</a:t>
            </a:r>
            <a:r>
              <a:rPr lang="zh-CN" altLang="en-US" sz="1800" dirty="0">
                <a:solidFill>
                  <a:schemeClr val="bg1"/>
                </a:solidFill>
              </a:rPr>
              <a:t>移动跨平台技术</a:t>
            </a:r>
            <a:r>
              <a:rPr lang="zh-CN" altLang="en-US" sz="1800" b="0" dirty="0">
                <a:solidFill>
                  <a:schemeClr val="bg1"/>
                </a:solidFill>
              </a:rPr>
              <a:t>中国峰会</a:t>
            </a:r>
            <a:endParaRPr lang="zh-CN" altLang="en-US" sz="2000" b="0" dirty="0">
              <a:solidFill>
                <a:schemeClr val="bg1"/>
              </a:solidFill>
            </a:endParaRPr>
          </a:p>
        </p:txBody>
      </p:sp>
      <p:pic>
        <p:nvPicPr>
          <p:cNvPr id="7" name="图片 6">
            <a:extLst>
              <a:ext uri="{FF2B5EF4-FFF2-40B4-BE49-F238E27FC236}">
                <a16:creationId xmlns:a16="http://schemas.microsoft.com/office/drawing/2014/main" id="{D583D776-EC48-42DF-A93B-2C0571A03D69}"/>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910641" y="5807476"/>
            <a:ext cx="917358" cy="917358"/>
          </a:xfrm>
          <a:prstGeom prst="rect">
            <a:avLst/>
          </a:prstGeom>
        </p:spPr>
      </p:pic>
    </p:spTree>
    <p:extLst>
      <p:ext uri="{BB962C8B-B14F-4D97-AF65-F5344CB8AC3E}">
        <p14:creationId xmlns:p14="http://schemas.microsoft.com/office/powerpoint/2010/main" val="384630380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1_Picture with Caption">
    <p:bg>
      <p:bgPr>
        <a:solidFill>
          <a:srgbClr val="3498DB"/>
        </a:solidFill>
        <a:effectLst/>
      </p:bgPr>
    </p:bg>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038E0202-5CAC-43EE-8767-AC75E859302B}"/>
              </a:ext>
            </a:extLst>
          </p:cNvPr>
          <p:cNvSpPr/>
          <p:nvPr userDrawn="1"/>
        </p:nvSpPr>
        <p:spPr>
          <a:xfrm>
            <a:off x="0" y="5918887"/>
            <a:ext cx="12192000" cy="93911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文本占位符 8">
            <a:extLst>
              <a:ext uri="{FF2B5EF4-FFF2-40B4-BE49-F238E27FC236}">
                <a16:creationId xmlns:a16="http://schemas.microsoft.com/office/drawing/2014/main" id="{A5B7C125-EF11-4B15-85BB-78FF8B5AC4CF}"/>
              </a:ext>
            </a:extLst>
          </p:cNvPr>
          <p:cNvSpPr>
            <a:spLocks noGrp="1"/>
          </p:cNvSpPr>
          <p:nvPr>
            <p:ph type="body" sz="quarter" idx="16" hasCustomPrompt="1"/>
          </p:nvPr>
        </p:nvSpPr>
        <p:spPr>
          <a:xfrm>
            <a:off x="919545" y="1985417"/>
            <a:ext cx="6346228" cy="790733"/>
          </a:xfrm>
        </p:spPr>
        <p:txBody>
          <a:bodyPr>
            <a:normAutofit/>
          </a:bodyPr>
          <a:lstStyle>
            <a:lvl1pPr marL="0" indent="0">
              <a:buNone/>
              <a:defRPr sz="4800" b="0">
                <a:solidFill>
                  <a:schemeClr val="bg1"/>
                </a:solidFill>
              </a:defRPr>
            </a:lvl1pPr>
          </a:lstStyle>
          <a:p>
            <a:pPr lvl="0"/>
            <a:r>
              <a:rPr lang="zh-CN" altLang="en-US" dirty="0"/>
              <a:t>此处添加标题文字</a:t>
            </a:r>
          </a:p>
        </p:txBody>
      </p:sp>
      <p:sp>
        <p:nvSpPr>
          <p:cNvPr id="7" name="文本占位符 8">
            <a:extLst>
              <a:ext uri="{FF2B5EF4-FFF2-40B4-BE49-F238E27FC236}">
                <a16:creationId xmlns:a16="http://schemas.microsoft.com/office/drawing/2014/main" id="{9B6BB32D-C71C-4602-95A5-760132F864C9}"/>
              </a:ext>
            </a:extLst>
          </p:cNvPr>
          <p:cNvSpPr>
            <a:spLocks noGrp="1"/>
          </p:cNvSpPr>
          <p:nvPr>
            <p:ph type="body" sz="quarter" idx="17" hasCustomPrompt="1"/>
          </p:nvPr>
        </p:nvSpPr>
        <p:spPr>
          <a:xfrm>
            <a:off x="919545" y="3216879"/>
            <a:ext cx="6346228" cy="790733"/>
          </a:xfrm>
        </p:spPr>
        <p:txBody>
          <a:bodyPr>
            <a:normAutofit/>
          </a:bodyPr>
          <a:lstStyle>
            <a:lvl1pPr marL="0" marR="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sz="2800" b="0">
                <a:solidFill>
                  <a:schemeClr val="bg1"/>
                </a:solidFill>
              </a:defRPr>
            </a:lvl1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lang="zh-CN" altLang="en-US" dirty="0"/>
              <a:t>此处添加副标题文字此处添加副标题文</a:t>
            </a:r>
          </a:p>
          <a:p>
            <a:pPr lvl="0"/>
            <a:endParaRPr lang="zh-CN" altLang="en-US" dirty="0"/>
          </a:p>
        </p:txBody>
      </p:sp>
      <p:sp>
        <p:nvSpPr>
          <p:cNvPr id="9" name="Text Placeholder 2">
            <a:extLst>
              <a:ext uri="{FF2B5EF4-FFF2-40B4-BE49-F238E27FC236}">
                <a16:creationId xmlns:a16="http://schemas.microsoft.com/office/drawing/2014/main" id="{D62600A1-12B6-46F8-8D55-07816AB50269}"/>
              </a:ext>
            </a:extLst>
          </p:cNvPr>
          <p:cNvSpPr txBox="1">
            <a:spLocks/>
          </p:cNvSpPr>
          <p:nvPr userDrawn="1"/>
        </p:nvSpPr>
        <p:spPr>
          <a:xfrm>
            <a:off x="643707" y="6163103"/>
            <a:ext cx="4228730" cy="350388"/>
          </a:xfrm>
          <a:prstGeom prst="rect">
            <a:avLst/>
          </a:prstGeom>
        </p:spPr>
        <p:txBody>
          <a:bodyPr vert="horz" lIns="91440" tIns="45720" rIns="91440" bIns="45720" rtlCol="0" anchor="ctr">
            <a:noAutofit/>
          </a:bodyPr>
          <a:lstStyle>
            <a:defPPr>
              <a:defRPr lang="en-US"/>
            </a:defPPr>
            <a:lvl1pPr marL="0" indent="0" algn="ctr" defTabSz="914400" rtl="0" eaLnBrk="1" latinLnBrk="0" hangingPunct="1">
              <a:buNone/>
              <a:defRPr sz="1400" b="0" kern="1200">
                <a:solidFill>
                  <a:schemeClr val="tx1">
                    <a:lumMod val="65000"/>
                    <a:lumOff val="35000"/>
                  </a:schemeClr>
                </a:solidFill>
                <a:latin typeface="+mn-lt"/>
                <a:ea typeface="+mn-ea"/>
                <a:cs typeface="+mn-cs"/>
              </a:defRPr>
            </a:lvl1pPr>
            <a:lvl2pPr marL="457200" indent="0" algn="l" defTabSz="914400" rtl="0" eaLnBrk="1" latinLnBrk="0" hangingPunct="1">
              <a:buNone/>
              <a:defRPr sz="2000" kern="1200">
                <a:solidFill>
                  <a:schemeClr val="tx1">
                    <a:tint val="75000"/>
                  </a:schemeClr>
                </a:solidFill>
                <a:latin typeface="+mn-lt"/>
                <a:ea typeface="+mn-ea"/>
                <a:cs typeface="+mn-cs"/>
              </a:defRPr>
            </a:lvl2pPr>
            <a:lvl3pPr marL="914400" indent="0" algn="l" defTabSz="914400" rtl="0" eaLnBrk="1" latinLnBrk="0" hangingPunct="1">
              <a:buNone/>
              <a:defRPr sz="1800" kern="1200">
                <a:solidFill>
                  <a:schemeClr val="tx1">
                    <a:tint val="75000"/>
                  </a:schemeClr>
                </a:solidFill>
                <a:latin typeface="+mn-lt"/>
                <a:ea typeface="+mn-ea"/>
                <a:cs typeface="+mn-cs"/>
              </a:defRPr>
            </a:lvl3pPr>
            <a:lvl4pPr marL="1371600" indent="0" algn="l" defTabSz="914400" rtl="0" eaLnBrk="1" latinLnBrk="0" hangingPunct="1">
              <a:buNone/>
              <a:defRPr sz="1600" kern="1200">
                <a:solidFill>
                  <a:schemeClr val="tx1">
                    <a:tint val="75000"/>
                  </a:schemeClr>
                </a:solidFill>
                <a:latin typeface="+mn-lt"/>
                <a:ea typeface="+mn-ea"/>
                <a:cs typeface="+mn-cs"/>
              </a:defRPr>
            </a:lvl4pPr>
            <a:lvl5pPr marL="1828800" indent="0" algn="l" defTabSz="914400" rtl="0" eaLnBrk="1" latinLnBrk="0" hangingPunct="1">
              <a:buNone/>
              <a:defRPr sz="1600" kern="1200">
                <a:solidFill>
                  <a:schemeClr val="tx1">
                    <a:tint val="75000"/>
                  </a:schemeClr>
                </a:solidFill>
                <a:latin typeface="+mn-lt"/>
                <a:ea typeface="+mn-ea"/>
                <a:cs typeface="+mn-cs"/>
              </a:defRPr>
            </a:lvl5pPr>
            <a:lvl6pPr marL="2286000" indent="0" algn="l" defTabSz="914400" rtl="0" eaLnBrk="1" latinLnBrk="0" hangingPunct="1">
              <a:buNone/>
              <a:defRPr sz="1600" kern="1200">
                <a:solidFill>
                  <a:schemeClr val="tx1">
                    <a:tint val="75000"/>
                  </a:schemeClr>
                </a:solidFill>
                <a:latin typeface="+mn-lt"/>
                <a:ea typeface="+mn-ea"/>
                <a:cs typeface="+mn-cs"/>
              </a:defRPr>
            </a:lvl6pPr>
            <a:lvl7pPr marL="2743200" indent="0" algn="l" defTabSz="914400" rtl="0" eaLnBrk="1" latinLnBrk="0" hangingPunct="1">
              <a:buNone/>
              <a:defRPr sz="1600" kern="1200">
                <a:solidFill>
                  <a:schemeClr val="tx1">
                    <a:tint val="75000"/>
                  </a:schemeClr>
                </a:solidFill>
                <a:latin typeface="+mn-lt"/>
                <a:ea typeface="+mn-ea"/>
                <a:cs typeface="+mn-cs"/>
              </a:defRPr>
            </a:lvl7pPr>
            <a:lvl8pPr marL="3200400" indent="0" algn="l" defTabSz="914400" rtl="0" eaLnBrk="1" latinLnBrk="0" hangingPunct="1">
              <a:buNone/>
              <a:defRPr sz="1600" kern="1200">
                <a:solidFill>
                  <a:schemeClr val="tx1">
                    <a:tint val="75000"/>
                  </a:schemeClr>
                </a:solidFill>
                <a:latin typeface="+mn-lt"/>
                <a:ea typeface="+mn-ea"/>
                <a:cs typeface="+mn-cs"/>
              </a:defRPr>
            </a:lvl8pPr>
            <a:lvl9pPr marL="3657600" indent="0" algn="l" defTabSz="914400" rtl="0" eaLnBrk="1" latinLnBrk="0" hangingPunct="1">
              <a:buNone/>
              <a:defRPr sz="1600" kern="1200">
                <a:solidFill>
                  <a:schemeClr val="tx1">
                    <a:tint val="75000"/>
                  </a:schemeClr>
                </a:solidFill>
                <a:latin typeface="+mn-lt"/>
                <a:ea typeface="+mn-ea"/>
                <a:cs typeface="+mn-cs"/>
              </a:defRPr>
            </a:lvl9pPr>
          </a:lstStyle>
          <a:p>
            <a:r>
              <a:rPr lang="en-US" altLang="zh-CN" sz="1800" dirty="0">
                <a:solidFill>
                  <a:schemeClr val="tx1"/>
                </a:solidFill>
              </a:rPr>
              <a:t>2019 Xamarin</a:t>
            </a:r>
            <a:r>
              <a:rPr lang="zh-CN" altLang="en-US" sz="1800" dirty="0">
                <a:solidFill>
                  <a:schemeClr val="tx1"/>
                </a:solidFill>
              </a:rPr>
              <a:t>移动跨平台技术</a:t>
            </a:r>
            <a:r>
              <a:rPr lang="zh-CN" altLang="en-US" sz="1800" b="0" dirty="0">
                <a:solidFill>
                  <a:schemeClr val="tx1"/>
                </a:solidFill>
              </a:rPr>
              <a:t>中国峰会</a:t>
            </a:r>
            <a:endParaRPr lang="zh-CN" altLang="en-US" sz="2000" b="0" dirty="0">
              <a:solidFill>
                <a:schemeClr val="tx1"/>
              </a:solidFill>
            </a:endParaRPr>
          </a:p>
        </p:txBody>
      </p:sp>
      <p:pic>
        <p:nvPicPr>
          <p:cNvPr id="10" name="图片 9">
            <a:extLst>
              <a:ext uri="{FF2B5EF4-FFF2-40B4-BE49-F238E27FC236}">
                <a16:creationId xmlns:a16="http://schemas.microsoft.com/office/drawing/2014/main" id="{D9AA9559-A6C3-4828-ABD7-120BC1CC25A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0892886" y="5929765"/>
            <a:ext cx="917358" cy="917358"/>
          </a:xfrm>
          <a:prstGeom prst="rect">
            <a:avLst/>
          </a:prstGeom>
        </p:spPr>
      </p:pic>
    </p:spTree>
    <p:extLst>
      <p:ext uri="{BB962C8B-B14F-4D97-AF65-F5344CB8AC3E}">
        <p14:creationId xmlns:p14="http://schemas.microsoft.com/office/powerpoint/2010/main" val="226708189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615F355-0F5E-4896-8ED3-4379703D47F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id="{9F0CA62A-79DD-43AB-A017-7D47E040A68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F941CBFB-B11C-4EFB-8D00-BE8A3539A79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C342F44-43A3-4DB7-8B8F-4EB08AF1998B}" type="datetimeFigureOut">
              <a:rPr lang="en-US" smtClean="0"/>
              <a:t>5/22/19</a:t>
            </a:fld>
            <a:endParaRPr lang="en-US"/>
          </a:p>
        </p:txBody>
      </p:sp>
      <p:sp>
        <p:nvSpPr>
          <p:cNvPr id="5" name="Footer Placeholder 4">
            <a:extLst>
              <a:ext uri="{FF2B5EF4-FFF2-40B4-BE49-F238E27FC236}">
                <a16:creationId xmlns:a16="http://schemas.microsoft.com/office/drawing/2014/main" id="{5E414A88-58DB-492A-BF6E-B9D35448AE0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1B9B53B-7E77-4E51-9B63-1F27C870A7E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E2F3362-AEE9-420E-AC1E-FBA1256F5AD9}" type="slidenum">
              <a:rPr lang="en-US" smtClean="0"/>
              <a:t>‹#›</a:t>
            </a:fld>
            <a:endParaRPr lang="en-US"/>
          </a:p>
        </p:txBody>
      </p:sp>
    </p:spTree>
    <p:extLst>
      <p:ext uri="{BB962C8B-B14F-4D97-AF65-F5344CB8AC3E}">
        <p14:creationId xmlns:p14="http://schemas.microsoft.com/office/powerpoint/2010/main" val="262638051"/>
      </p:ext>
    </p:extLst>
  </p:cSld>
  <p:clrMap bg1="lt1" tx1="dk1" bg2="lt2" tx2="dk2" accent1="accent1" accent2="accent2" accent3="accent3" accent4="accent4" accent5="accent5" accent6="accent6" hlink="hlink" folHlink="folHlink"/>
  <p:sldLayoutIdLst>
    <p:sldLayoutId id="2147483649" r:id="rId1"/>
    <p:sldLayoutId id="2147483674" r:id="rId2"/>
    <p:sldLayoutId id="2147483670" r:id="rId3"/>
    <p:sldLayoutId id="2147483669" r:id="rId4"/>
    <p:sldLayoutId id="2147483653" r:id="rId5"/>
    <p:sldLayoutId id="2147483675" r:id="rId6"/>
    <p:sldLayoutId id="2147483672" r:id="rId7"/>
    <p:sldLayoutId id="2147483657" r:id="rId8"/>
    <p:sldLayoutId id="2147483668" r:id="rId9"/>
    <p:sldLayoutId id="2147483677" r:id="rId10"/>
    <p:sldLayoutId id="2147483691" r:id="rId11"/>
    <p:sldLayoutId id="2147483679" r:id="rId12"/>
    <p:sldLayoutId id="2147483690" r:id="rId13"/>
    <p:sldLayoutId id="2147483680" r:id="rId14"/>
    <p:sldLayoutId id="2147483689" r:id="rId15"/>
    <p:sldLayoutId id="2147483682" r:id="rId16"/>
    <p:sldLayoutId id="2147483688" r:id="rId17"/>
    <p:sldLayoutId id="2147483685" r:id="rId18"/>
    <p:sldLayoutId id="2147483687" r:id="rId19"/>
    <p:sldLayoutId id="2147483678" r:id="rId20"/>
    <p:sldLayoutId id="2147483686" r:id="rId2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699D579-0F34-4956-B3AD-4F4A5A8643BB}"/>
              </a:ext>
            </a:extLst>
          </p:cNvPr>
          <p:cNvSpPr>
            <a:spLocks noGrp="1"/>
          </p:cNvSpPr>
          <p:nvPr>
            <p:ph type="body" sz="quarter" idx="10"/>
          </p:nvPr>
        </p:nvSpPr>
        <p:spPr/>
        <p:txBody>
          <a:bodyPr/>
          <a:lstStyle/>
          <a:p>
            <a:r>
              <a:rPr lang="en-US" altLang="zh-CN" dirty="0"/>
              <a:t>Lex Li</a:t>
            </a:r>
            <a:endParaRPr lang="zh-CN" altLang="en-US" dirty="0"/>
          </a:p>
        </p:txBody>
      </p:sp>
      <p:sp>
        <p:nvSpPr>
          <p:cNvPr id="3" name="文本占位符 2">
            <a:extLst>
              <a:ext uri="{FF2B5EF4-FFF2-40B4-BE49-F238E27FC236}">
                <a16:creationId xmlns:a16="http://schemas.microsoft.com/office/drawing/2014/main" id="{F0C0A0F5-00A3-4B97-B6DD-D0860D489DAB}"/>
              </a:ext>
            </a:extLst>
          </p:cNvPr>
          <p:cNvSpPr>
            <a:spLocks noGrp="1"/>
          </p:cNvSpPr>
          <p:nvPr>
            <p:ph type="body" sz="quarter" idx="11"/>
          </p:nvPr>
        </p:nvSpPr>
        <p:spPr/>
        <p:txBody>
          <a:bodyPr/>
          <a:lstStyle/>
          <a:p>
            <a:r>
              <a:rPr lang="en-US" altLang="zh-CN" dirty="0"/>
              <a:t>Xamarin</a:t>
            </a:r>
            <a:r>
              <a:rPr lang="zh-CN" altLang="en-US" dirty="0"/>
              <a:t> </a:t>
            </a:r>
            <a:r>
              <a:rPr lang="en-US" altLang="zh-CN" dirty="0"/>
              <a:t>History</a:t>
            </a:r>
            <a:endParaRPr lang="zh-CN" altLang="en-US" dirty="0"/>
          </a:p>
        </p:txBody>
      </p:sp>
    </p:spTree>
    <p:extLst>
      <p:ext uri="{BB962C8B-B14F-4D97-AF65-F5344CB8AC3E}">
        <p14:creationId xmlns:p14="http://schemas.microsoft.com/office/powerpoint/2010/main" val="210071095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DC8D7B3-6BEA-F544-874A-A413BD4F091D}"/>
              </a:ext>
            </a:extLst>
          </p:cNvPr>
          <p:cNvSpPr>
            <a:spLocks noGrp="1"/>
          </p:cNvSpPr>
          <p:nvPr>
            <p:ph type="body" sz="quarter" idx="14"/>
          </p:nvPr>
        </p:nvSpPr>
        <p:spPr/>
        <p:txBody>
          <a:bodyPr/>
          <a:lstStyle/>
          <a:p>
            <a:r>
              <a:rPr lang="en-US" dirty="0"/>
              <a:t>C# on iOS</a:t>
            </a:r>
          </a:p>
        </p:txBody>
      </p:sp>
      <p:sp>
        <p:nvSpPr>
          <p:cNvPr id="3" name="Text Placeholder 2">
            <a:extLst>
              <a:ext uri="{FF2B5EF4-FFF2-40B4-BE49-F238E27FC236}">
                <a16:creationId xmlns:a16="http://schemas.microsoft.com/office/drawing/2014/main" id="{4BEEC1C3-163B-254D-BA9F-911DF34693DA}"/>
              </a:ext>
            </a:extLst>
          </p:cNvPr>
          <p:cNvSpPr>
            <a:spLocks noGrp="1"/>
          </p:cNvSpPr>
          <p:nvPr>
            <p:ph type="body" sz="quarter" idx="15"/>
          </p:nvPr>
        </p:nvSpPr>
        <p:spPr/>
        <p:txBody>
          <a:bodyPr/>
          <a:lstStyle/>
          <a:p>
            <a:endParaRPr lang="en-US"/>
          </a:p>
        </p:txBody>
      </p:sp>
      <p:sp>
        <p:nvSpPr>
          <p:cNvPr id="4" name="Text Placeholder 3">
            <a:extLst>
              <a:ext uri="{FF2B5EF4-FFF2-40B4-BE49-F238E27FC236}">
                <a16:creationId xmlns:a16="http://schemas.microsoft.com/office/drawing/2014/main" id="{A7424FF7-BD8A-AD4D-AE5A-C650981904D4}"/>
              </a:ext>
            </a:extLst>
          </p:cNvPr>
          <p:cNvSpPr>
            <a:spLocks noGrp="1"/>
          </p:cNvSpPr>
          <p:nvPr>
            <p:ph type="body" sz="quarter" idx="21"/>
          </p:nvPr>
        </p:nvSpPr>
        <p:spPr/>
        <p:txBody>
          <a:bodyPr/>
          <a:lstStyle/>
          <a:p>
            <a:r>
              <a:rPr lang="en-US" dirty="0"/>
              <a:t>C# on Android</a:t>
            </a:r>
          </a:p>
        </p:txBody>
      </p:sp>
      <p:sp>
        <p:nvSpPr>
          <p:cNvPr id="5" name="Text Placeholder 4">
            <a:extLst>
              <a:ext uri="{FF2B5EF4-FFF2-40B4-BE49-F238E27FC236}">
                <a16:creationId xmlns:a16="http://schemas.microsoft.com/office/drawing/2014/main" id="{E2E4026F-59DB-1B4B-94CD-13ACF5CE48D8}"/>
              </a:ext>
            </a:extLst>
          </p:cNvPr>
          <p:cNvSpPr>
            <a:spLocks noGrp="1"/>
          </p:cNvSpPr>
          <p:nvPr>
            <p:ph type="body" sz="quarter" idx="22"/>
          </p:nvPr>
        </p:nvSpPr>
        <p:spPr/>
        <p:txBody>
          <a:bodyPr/>
          <a:lstStyle/>
          <a:p>
            <a:endParaRPr lang="en-US"/>
          </a:p>
        </p:txBody>
      </p:sp>
      <p:pic>
        <p:nvPicPr>
          <p:cNvPr id="9" name="Picture Placeholder 8">
            <a:extLst>
              <a:ext uri="{FF2B5EF4-FFF2-40B4-BE49-F238E27FC236}">
                <a16:creationId xmlns:a16="http://schemas.microsoft.com/office/drawing/2014/main" id="{9C195A78-F8EE-2D48-A3AD-1D52EB4ED0B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87" r="87"/>
          <a:stretch>
            <a:fillRect/>
          </a:stretch>
        </p:blipFill>
        <p:spPr/>
      </p:pic>
      <p:sp>
        <p:nvSpPr>
          <p:cNvPr id="7" name="Text Placeholder 6">
            <a:extLst>
              <a:ext uri="{FF2B5EF4-FFF2-40B4-BE49-F238E27FC236}">
                <a16:creationId xmlns:a16="http://schemas.microsoft.com/office/drawing/2014/main" id="{7BA97FA7-3994-BD49-AF20-5D135DDCB6F5}"/>
              </a:ext>
            </a:extLst>
          </p:cNvPr>
          <p:cNvSpPr>
            <a:spLocks noGrp="1"/>
          </p:cNvSpPr>
          <p:nvPr>
            <p:ph type="body" sz="quarter" idx="20"/>
          </p:nvPr>
        </p:nvSpPr>
        <p:spPr/>
        <p:txBody>
          <a:bodyPr>
            <a:normAutofit fontScale="62500" lnSpcReduction="20000"/>
          </a:bodyPr>
          <a:lstStyle/>
          <a:p>
            <a:r>
              <a:rPr lang="en-US" altLang="zh-CN" dirty="0"/>
              <a:t>C# Mobile Developers?</a:t>
            </a:r>
            <a:endParaRPr lang="en-US" dirty="0"/>
          </a:p>
        </p:txBody>
      </p:sp>
      <p:sp>
        <p:nvSpPr>
          <p:cNvPr id="8" name="TextBox 7">
            <a:extLst>
              <a:ext uri="{FF2B5EF4-FFF2-40B4-BE49-F238E27FC236}">
                <a16:creationId xmlns:a16="http://schemas.microsoft.com/office/drawing/2014/main" id="{E5910E7C-0003-B744-ACBE-916B3C9DA14F}"/>
              </a:ext>
            </a:extLst>
          </p:cNvPr>
          <p:cNvSpPr txBox="1"/>
          <p:nvPr/>
        </p:nvSpPr>
        <p:spPr>
          <a:xfrm>
            <a:off x="7109715" y="5530148"/>
            <a:ext cx="2555123" cy="369332"/>
          </a:xfrm>
          <a:prstGeom prst="rect">
            <a:avLst/>
          </a:prstGeom>
          <a:noFill/>
        </p:spPr>
        <p:txBody>
          <a:bodyPr wrap="none" rtlCol="0">
            <a:spAutoFit/>
          </a:bodyPr>
          <a:lstStyle/>
          <a:p>
            <a:r>
              <a:rPr lang="en-US" dirty="0"/>
              <a:t>Photo by </a:t>
            </a:r>
            <a:r>
              <a:rPr lang="en-US" dirty="0" err="1"/>
              <a:t>Pixabay</a:t>
            </a:r>
            <a:r>
              <a:rPr lang="en-US" dirty="0"/>
              <a:t> (</a:t>
            </a:r>
            <a:r>
              <a:rPr lang="en-US" dirty="0" err="1"/>
              <a:t>Pexels</a:t>
            </a:r>
            <a:r>
              <a:rPr lang="en-US" dirty="0"/>
              <a:t>)</a:t>
            </a:r>
          </a:p>
        </p:txBody>
      </p:sp>
    </p:spTree>
    <p:extLst>
      <p:ext uri="{BB962C8B-B14F-4D97-AF65-F5344CB8AC3E}">
        <p14:creationId xmlns:p14="http://schemas.microsoft.com/office/powerpoint/2010/main" val="148990988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309B65A-7977-EE47-84AE-B0C4A7F8EC7F}"/>
              </a:ext>
            </a:extLst>
          </p:cNvPr>
          <p:cNvSpPr>
            <a:spLocks noGrp="1"/>
          </p:cNvSpPr>
          <p:nvPr>
            <p:ph type="body" sz="quarter" idx="16"/>
          </p:nvPr>
        </p:nvSpPr>
        <p:spPr/>
        <p:txBody>
          <a:bodyPr>
            <a:normAutofit/>
          </a:bodyPr>
          <a:lstStyle/>
          <a:p>
            <a:r>
              <a:rPr lang="en-US" altLang="zh-CN" dirty="0"/>
              <a:t>Magic From Xamarin</a:t>
            </a:r>
            <a:endParaRPr lang="en-US" dirty="0"/>
          </a:p>
        </p:txBody>
      </p:sp>
      <p:sp>
        <p:nvSpPr>
          <p:cNvPr id="3" name="Text Placeholder 2">
            <a:extLst>
              <a:ext uri="{FF2B5EF4-FFF2-40B4-BE49-F238E27FC236}">
                <a16:creationId xmlns:a16="http://schemas.microsoft.com/office/drawing/2014/main" id="{615D596C-BA5E-F647-980F-A67008C49FB7}"/>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2067924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B849B2B-E587-9747-8009-95A869D87DC5}"/>
              </a:ext>
            </a:extLst>
          </p:cNvPr>
          <p:cNvSpPr>
            <a:spLocks noGrp="1"/>
          </p:cNvSpPr>
          <p:nvPr>
            <p:ph type="body" sz="quarter" idx="14"/>
          </p:nvPr>
        </p:nvSpPr>
        <p:spPr/>
        <p:txBody>
          <a:bodyPr/>
          <a:lstStyle/>
          <a:p>
            <a:r>
              <a:rPr lang="en-US" dirty="0"/>
              <a:t>Miguel</a:t>
            </a:r>
            <a:r>
              <a:rPr lang="zh-CN" altLang="en-US" dirty="0"/>
              <a:t> </a:t>
            </a:r>
            <a:r>
              <a:rPr lang="en-US" altLang="zh-CN" dirty="0"/>
              <a:t>de</a:t>
            </a:r>
            <a:r>
              <a:rPr lang="zh-CN" altLang="en-US" dirty="0"/>
              <a:t> </a:t>
            </a:r>
            <a:r>
              <a:rPr lang="en-US" altLang="zh-CN" dirty="0" err="1"/>
              <a:t>Icaza</a:t>
            </a:r>
            <a:endParaRPr lang="en-US" dirty="0"/>
          </a:p>
        </p:txBody>
      </p:sp>
      <p:sp>
        <p:nvSpPr>
          <p:cNvPr id="3" name="Text Placeholder 2">
            <a:extLst>
              <a:ext uri="{FF2B5EF4-FFF2-40B4-BE49-F238E27FC236}">
                <a16:creationId xmlns:a16="http://schemas.microsoft.com/office/drawing/2014/main" id="{02A0300C-31EC-D54E-858A-B63D5707DE50}"/>
              </a:ext>
            </a:extLst>
          </p:cNvPr>
          <p:cNvSpPr>
            <a:spLocks noGrp="1"/>
          </p:cNvSpPr>
          <p:nvPr>
            <p:ph type="body" sz="quarter" idx="15"/>
          </p:nvPr>
        </p:nvSpPr>
        <p:spPr/>
        <p:txBody>
          <a:bodyPr/>
          <a:lstStyle/>
          <a:p>
            <a:r>
              <a:rPr lang="en-US" dirty="0"/>
              <a:t>Leader of Linux</a:t>
            </a:r>
            <a:r>
              <a:rPr lang="zh-CN" altLang="en-US" dirty="0"/>
              <a:t> </a:t>
            </a:r>
            <a:r>
              <a:rPr lang="en-US" altLang="zh-CN" dirty="0"/>
              <a:t>Gnome project announced open source .NET clone</a:t>
            </a:r>
            <a:endParaRPr lang="en-US" dirty="0"/>
          </a:p>
        </p:txBody>
      </p:sp>
      <p:sp>
        <p:nvSpPr>
          <p:cNvPr id="4" name="Text Placeholder 3">
            <a:extLst>
              <a:ext uri="{FF2B5EF4-FFF2-40B4-BE49-F238E27FC236}">
                <a16:creationId xmlns:a16="http://schemas.microsoft.com/office/drawing/2014/main" id="{D6EAFFA9-42D6-4D4E-AD7F-9BCB160C5AA0}"/>
              </a:ext>
            </a:extLst>
          </p:cNvPr>
          <p:cNvSpPr>
            <a:spLocks noGrp="1"/>
          </p:cNvSpPr>
          <p:nvPr>
            <p:ph type="body" sz="quarter" idx="21"/>
          </p:nvPr>
        </p:nvSpPr>
        <p:spPr/>
        <p:txBody>
          <a:bodyPr/>
          <a:lstStyle/>
          <a:p>
            <a:endParaRPr lang="en-US" dirty="0"/>
          </a:p>
        </p:txBody>
      </p:sp>
      <p:sp>
        <p:nvSpPr>
          <p:cNvPr id="5" name="Text Placeholder 4">
            <a:extLst>
              <a:ext uri="{FF2B5EF4-FFF2-40B4-BE49-F238E27FC236}">
                <a16:creationId xmlns:a16="http://schemas.microsoft.com/office/drawing/2014/main" id="{82563251-B772-5B48-A979-BAEF38055EE7}"/>
              </a:ext>
            </a:extLst>
          </p:cNvPr>
          <p:cNvSpPr>
            <a:spLocks noGrp="1"/>
          </p:cNvSpPr>
          <p:nvPr>
            <p:ph type="body" sz="quarter" idx="22"/>
          </p:nvPr>
        </p:nvSpPr>
        <p:spPr/>
        <p:txBody>
          <a:bodyPr/>
          <a:lstStyle/>
          <a:p>
            <a:endParaRPr lang="en-US" dirty="0"/>
          </a:p>
        </p:txBody>
      </p:sp>
      <p:pic>
        <p:nvPicPr>
          <p:cNvPr id="9" name="Picture Placeholder 8">
            <a:extLst>
              <a:ext uri="{FF2B5EF4-FFF2-40B4-BE49-F238E27FC236}">
                <a16:creationId xmlns:a16="http://schemas.microsoft.com/office/drawing/2014/main" id="{50A88EB0-8F42-234C-BB69-DF58B14310C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9603" r="9603"/>
          <a:stretch>
            <a:fillRect/>
          </a:stretch>
        </p:blipFill>
        <p:spPr/>
      </p:pic>
      <p:sp>
        <p:nvSpPr>
          <p:cNvPr id="7" name="Text Placeholder 6">
            <a:extLst>
              <a:ext uri="{FF2B5EF4-FFF2-40B4-BE49-F238E27FC236}">
                <a16:creationId xmlns:a16="http://schemas.microsoft.com/office/drawing/2014/main" id="{231BA554-D0D4-AA43-8E59-98E0A04952BD}"/>
              </a:ext>
            </a:extLst>
          </p:cNvPr>
          <p:cNvSpPr>
            <a:spLocks noGrp="1"/>
          </p:cNvSpPr>
          <p:nvPr>
            <p:ph type="body" sz="quarter" idx="20"/>
          </p:nvPr>
        </p:nvSpPr>
        <p:spPr/>
        <p:txBody>
          <a:bodyPr/>
          <a:lstStyle/>
          <a:p>
            <a:r>
              <a:rPr lang="en-US" dirty="0"/>
              <a:t>OSCON</a:t>
            </a:r>
            <a:r>
              <a:rPr lang="zh-CN" altLang="en-US" dirty="0"/>
              <a:t> </a:t>
            </a:r>
            <a:r>
              <a:rPr lang="en-US" altLang="zh-CN" dirty="0"/>
              <a:t>2001</a:t>
            </a:r>
            <a:endParaRPr lang="en-US" dirty="0"/>
          </a:p>
        </p:txBody>
      </p:sp>
      <p:sp>
        <p:nvSpPr>
          <p:cNvPr id="8" name="TextBox 7">
            <a:extLst>
              <a:ext uri="{FF2B5EF4-FFF2-40B4-BE49-F238E27FC236}">
                <a16:creationId xmlns:a16="http://schemas.microsoft.com/office/drawing/2014/main" id="{126D9823-D65B-2441-BFA2-BB8591992BB6}"/>
              </a:ext>
            </a:extLst>
          </p:cNvPr>
          <p:cNvSpPr txBox="1"/>
          <p:nvPr/>
        </p:nvSpPr>
        <p:spPr>
          <a:xfrm>
            <a:off x="7109715" y="5530148"/>
            <a:ext cx="2262158" cy="369332"/>
          </a:xfrm>
          <a:prstGeom prst="rect">
            <a:avLst/>
          </a:prstGeom>
          <a:noFill/>
        </p:spPr>
        <p:txBody>
          <a:bodyPr wrap="none" rtlCol="0">
            <a:spAutoFit/>
          </a:bodyPr>
          <a:lstStyle/>
          <a:p>
            <a:r>
              <a:rPr lang="en-US" dirty="0"/>
              <a:t>Image source: O’Reilly</a:t>
            </a:r>
          </a:p>
        </p:txBody>
      </p:sp>
    </p:spTree>
    <p:extLst>
      <p:ext uri="{BB962C8B-B14F-4D97-AF65-F5344CB8AC3E}">
        <p14:creationId xmlns:p14="http://schemas.microsoft.com/office/powerpoint/2010/main" val="26462199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62DE6077-48F8-D145-9E54-560641BEC3FC}"/>
              </a:ext>
            </a:extLst>
          </p:cNvPr>
          <p:cNvSpPr>
            <a:spLocks noGrp="1"/>
          </p:cNvSpPr>
          <p:nvPr>
            <p:ph type="body" sz="quarter" idx="14"/>
          </p:nvPr>
        </p:nvSpPr>
        <p:spPr/>
        <p:txBody>
          <a:bodyPr/>
          <a:lstStyle/>
          <a:p>
            <a:r>
              <a:rPr lang="en-US" dirty="0"/>
              <a:t>Mono</a:t>
            </a:r>
            <a:r>
              <a:rPr lang="zh-CN" altLang="en-US" dirty="0"/>
              <a:t> </a:t>
            </a:r>
            <a:r>
              <a:rPr lang="en-US" altLang="zh-CN" dirty="0"/>
              <a:t>CLR</a:t>
            </a:r>
            <a:endParaRPr lang="en-US" dirty="0"/>
          </a:p>
        </p:txBody>
      </p:sp>
      <p:sp>
        <p:nvSpPr>
          <p:cNvPr id="12" name="Text Placeholder 11">
            <a:extLst>
              <a:ext uri="{FF2B5EF4-FFF2-40B4-BE49-F238E27FC236}">
                <a16:creationId xmlns:a16="http://schemas.microsoft.com/office/drawing/2014/main" id="{E350BD67-DC72-B64A-898A-32BB303FD976}"/>
              </a:ext>
            </a:extLst>
          </p:cNvPr>
          <p:cNvSpPr>
            <a:spLocks noGrp="1"/>
          </p:cNvSpPr>
          <p:nvPr>
            <p:ph type="body" sz="quarter" idx="15"/>
          </p:nvPr>
        </p:nvSpPr>
        <p:spPr/>
        <p:txBody>
          <a:bodyPr/>
          <a:lstStyle/>
          <a:p>
            <a:r>
              <a:rPr lang="en-US" altLang="zh-CN" dirty="0"/>
              <a:t>Open source CLR implementation based on open standards</a:t>
            </a:r>
            <a:endParaRPr lang="en-US" dirty="0"/>
          </a:p>
        </p:txBody>
      </p:sp>
      <p:sp>
        <p:nvSpPr>
          <p:cNvPr id="14" name="Text Placeholder 13">
            <a:extLst>
              <a:ext uri="{FF2B5EF4-FFF2-40B4-BE49-F238E27FC236}">
                <a16:creationId xmlns:a16="http://schemas.microsoft.com/office/drawing/2014/main" id="{A6A44378-B2FF-0D4D-94F8-B947C5968018}"/>
              </a:ext>
            </a:extLst>
          </p:cNvPr>
          <p:cNvSpPr>
            <a:spLocks noGrp="1"/>
          </p:cNvSpPr>
          <p:nvPr>
            <p:ph type="body" sz="quarter" idx="21"/>
          </p:nvPr>
        </p:nvSpPr>
        <p:spPr/>
        <p:txBody>
          <a:bodyPr/>
          <a:lstStyle/>
          <a:p>
            <a:r>
              <a:rPr lang="en-US" altLang="zh-CN" dirty="0"/>
              <a:t>An Ecosystem</a:t>
            </a:r>
            <a:endParaRPr lang="en-US" dirty="0"/>
          </a:p>
        </p:txBody>
      </p:sp>
      <p:sp>
        <p:nvSpPr>
          <p:cNvPr id="15" name="Text Placeholder 14">
            <a:extLst>
              <a:ext uri="{FF2B5EF4-FFF2-40B4-BE49-F238E27FC236}">
                <a16:creationId xmlns:a16="http://schemas.microsoft.com/office/drawing/2014/main" id="{422BD3A1-EF1E-3544-A15C-6D9BC1C9E691}"/>
              </a:ext>
            </a:extLst>
          </p:cNvPr>
          <p:cNvSpPr>
            <a:spLocks noGrp="1"/>
          </p:cNvSpPr>
          <p:nvPr>
            <p:ph type="body" sz="quarter" idx="22"/>
          </p:nvPr>
        </p:nvSpPr>
        <p:spPr/>
        <p:txBody>
          <a:bodyPr/>
          <a:lstStyle/>
          <a:p>
            <a:r>
              <a:rPr lang="en-US" altLang="zh-CN" dirty="0"/>
              <a:t>C# compiler, </a:t>
            </a:r>
            <a:r>
              <a:rPr lang="en-US" altLang="zh-CN" dirty="0" err="1"/>
              <a:t>MonoDevelop</a:t>
            </a:r>
            <a:r>
              <a:rPr lang="en-US" altLang="zh-CN" dirty="0"/>
              <a:t> IDE, and platform bindings (GTK#)</a:t>
            </a:r>
            <a:endParaRPr lang="en-US" dirty="0"/>
          </a:p>
        </p:txBody>
      </p:sp>
      <p:pic>
        <p:nvPicPr>
          <p:cNvPr id="11" name="Picture Placeholder 10">
            <a:extLst>
              <a:ext uri="{FF2B5EF4-FFF2-40B4-BE49-F238E27FC236}">
                <a16:creationId xmlns:a16="http://schemas.microsoft.com/office/drawing/2014/main" id="{7228D989-8BAD-C645-83F6-5515BE7E56E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207704" y="958117"/>
            <a:ext cx="3082202" cy="3667821"/>
          </a:xfrm>
        </p:spPr>
      </p:pic>
      <p:sp>
        <p:nvSpPr>
          <p:cNvPr id="13" name="Text Placeholder 12">
            <a:extLst>
              <a:ext uri="{FF2B5EF4-FFF2-40B4-BE49-F238E27FC236}">
                <a16:creationId xmlns:a16="http://schemas.microsoft.com/office/drawing/2014/main" id="{97E70E42-55DA-CC4C-BAD3-8ADB5DD6298B}"/>
              </a:ext>
            </a:extLst>
          </p:cNvPr>
          <p:cNvSpPr>
            <a:spLocks noGrp="1"/>
          </p:cNvSpPr>
          <p:nvPr>
            <p:ph type="body" sz="quarter" idx="20"/>
          </p:nvPr>
        </p:nvSpPr>
        <p:spPr/>
        <p:txBody>
          <a:bodyPr>
            <a:normAutofit fontScale="92500"/>
          </a:bodyPr>
          <a:lstStyle/>
          <a:p>
            <a:r>
              <a:rPr lang="en-US" dirty="0"/>
              <a:t>Mono</a:t>
            </a:r>
            <a:r>
              <a:rPr lang="zh-CN" altLang="en-US" dirty="0"/>
              <a:t> </a:t>
            </a:r>
            <a:r>
              <a:rPr lang="en-US" altLang="zh-CN" dirty="0"/>
              <a:t>Project</a:t>
            </a:r>
            <a:endParaRPr lang="en-US" dirty="0"/>
          </a:p>
        </p:txBody>
      </p:sp>
      <p:sp>
        <p:nvSpPr>
          <p:cNvPr id="8" name="TextBox 7">
            <a:extLst>
              <a:ext uri="{FF2B5EF4-FFF2-40B4-BE49-F238E27FC236}">
                <a16:creationId xmlns:a16="http://schemas.microsoft.com/office/drawing/2014/main" id="{241F7EFA-C3F7-8445-A506-6099924EF169}"/>
              </a:ext>
            </a:extLst>
          </p:cNvPr>
          <p:cNvSpPr txBox="1"/>
          <p:nvPr/>
        </p:nvSpPr>
        <p:spPr>
          <a:xfrm>
            <a:off x="6058957" y="4765784"/>
            <a:ext cx="3230949" cy="369332"/>
          </a:xfrm>
          <a:prstGeom prst="rect">
            <a:avLst/>
          </a:prstGeom>
          <a:noFill/>
        </p:spPr>
        <p:txBody>
          <a:bodyPr wrap="none" rtlCol="0">
            <a:spAutoFit/>
          </a:bodyPr>
          <a:lstStyle/>
          <a:p>
            <a:r>
              <a:rPr lang="en-US" dirty="0"/>
              <a:t>Image source: The Mono Project</a:t>
            </a:r>
          </a:p>
        </p:txBody>
      </p:sp>
    </p:spTree>
    <p:extLst>
      <p:ext uri="{BB962C8B-B14F-4D97-AF65-F5344CB8AC3E}">
        <p14:creationId xmlns:p14="http://schemas.microsoft.com/office/powerpoint/2010/main" val="33985574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9B4DE80B-7C1E-9D4A-BA1F-8CF3D52EA0EC}"/>
              </a:ext>
            </a:extLst>
          </p:cNvPr>
          <p:cNvSpPr>
            <a:spLocks noGrp="1"/>
          </p:cNvSpPr>
          <p:nvPr>
            <p:ph type="body" sz="quarter" idx="14"/>
          </p:nvPr>
        </p:nvSpPr>
        <p:spPr/>
        <p:txBody>
          <a:bodyPr/>
          <a:lstStyle/>
          <a:p>
            <a:r>
              <a:rPr lang="en-US" altLang="zh-CN" dirty="0"/>
              <a:t>No</a:t>
            </a:r>
            <a:r>
              <a:rPr lang="zh-CN" altLang="en-US" dirty="0"/>
              <a:t> </a:t>
            </a:r>
            <a:r>
              <a:rPr lang="en-US" altLang="zh-CN" dirty="0"/>
              <a:t>JIT</a:t>
            </a:r>
            <a:r>
              <a:rPr lang="zh-CN" altLang="en-US" dirty="0"/>
              <a:t> </a:t>
            </a:r>
            <a:r>
              <a:rPr lang="en-US" altLang="zh-CN" dirty="0"/>
              <a:t>on iOS</a:t>
            </a:r>
            <a:endParaRPr lang="en-US" dirty="0"/>
          </a:p>
        </p:txBody>
      </p:sp>
      <p:sp>
        <p:nvSpPr>
          <p:cNvPr id="3" name="Text Placeholder 2">
            <a:extLst>
              <a:ext uri="{FF2B5EF4-FFF2-40B4-BE49-F238E27FC236}">
                <a16:creationId xmlns:a16="http://schemas.microsoft.com/office/drawing/2014/main" id="{97C9C130-E227-A044-82A0-5B558684213C}"/>
              </a:ext>
            </a:extLst>
          </p:cNvPr>
          <p:cNvSpPr>
            <a:spLocks noGrp="1"/>
          </p:cNvSpPr>
          <p:nvPr>
            <p:ph type="body" sz="quarter" idx="15"/>
          </p:nvPr>
        </p:nvSpPr>
        <p:spPr/>
        <p:txBody>
          <a:bodyPr/>
          <a:lstStyle/>
          <a:p>
            <a:r>
              <a:rPr lang="en-US" altLang="zh-CN" dirty="0"/>
              <a:t>iOS memory model prevents JIT from working</a:t>
            </a:r>
            <a:endParaRPr lang="en-US" dirty="0"/>
          </a:p>
        </p:txBody>
      </p:sp>
      <p:sp>
        <p:nvSpPr>
          <p:cNvPr id="4" name="Text Placeholder 3">
            <a:extLst>
              <a:ext uri="{FF2B5EF4-FFF2-40B4-BE49-F238E27FC236}">
                <a16:creationId xmlns:a16="http://schemas.microsoft.com/office/drawing/2014/main" id="{79E35FE2-2CE0-F54F-9365-A6921CBA1FDB}"/>
              </a:ext>
            </a:extLst>
          </p:cNvPr>
          <p:cNvSpPr>
            <a:spLocks noGrp="1"/>
          </p:cNvSpPr>
          <p:nvPr>
            <p:ph type="body" sz="quarter" idx="21"/>
          </p:nvPr>
        </p:nvSpPr>
        <p:spPr/>
        <p:txBody>
          <a:bodyPr/>
          <a:lstStyle/>
          <a:p>
            <a:r>
              <a:rPr lang="en-US" altLang="zh-CN" dirty="0"/>
              <a:t>Native Code</a:t>
            </a:r>
            <a:endParaRPr lang="en-US" dirty="0"/>
          </a:p>
          <a:p>
            <a:endParaRPr lang="en-US" dirty="0"/>
          </a:p>
        </p:txBody>
      </p:sp>
      <p:sp>
        <p:nvSpPr>
          <p:cNvPr id="5" name="Text Placeholder 4">
            <a:extLst>
              <a:ext uri="{FF2B5EF4-FFF2-40B4-BE49-F238E27FC236}">
                <a16:creationId xmlns:a16="http://schemas.microsoft.com/office/drawing/2014/main" id="{1F521081-15F6-0E4C-910E-6C6FECBDB239}"/>
              </a:ext>
            </a:extLst>
          </p:cNvPr>
          <p:cNvSpPr>
            <a:spLocks noGrp="1"/>
          </p:cNvSpPr>
          <p:nvPr>
            <p:ph type="body" sz="quarter" idx="22"/>
          </p:nvPr>
        </p:nvSpPr>
        <p:spPr/>
        <p:txBody>
          <a:bodyPr/>
          <a:lstStyle/>
          <a:p>
            <a:r>
              <a:rPr lang="en-US" altLang="zh-CN" dirty="0"/>
              <a:t>Compilation result is native code, so equivalent to Objective C</a:t>
            </a:r>
            <a:endParaRPr lang="en-US" dirty="0"/>
          </a:p>
        </p:txBody>
      </p:sp>
      <p:pic>
        <p:nvPicPr>
          <p:cNvPr id="9" name="Picture Placeholder 8">
            <a:extLst>
              <a:ext uri="{FF2B5EF4-FFF2-40B4-BE49-F238E27FC236}">
                <a16:creationId xmlns:a16="http://schemas.microsoft.com/office/drawing/2014/main" id="{78F1F328-A166-B14C-A67A-885E43B1900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748734" y="1886601"/>
            <a:ext cx="6787403" cy="2969489"/>
          </a:xfrm>
        </p:spPr>
      </p:pic>
      <p:sp>
        <p:nvSpPr>
          <p:cNvPr id="7" name="Text Placeholder 6">
            <a:extLst>
              <a:ext uri="{FF2B5EF4-FFF2-40B4-BE49-F238E27FC236}">
                <a16:creationId xmlns:a16="http://schemas.microsoft.com/office/drawing/2014/main" id="{8BC73D3E-34C2-FE4E-AFDB-8710F01843C1}"/>
              </a:ext>
            </a:extLst>
          </p:cNvPr>
          <p:cNvSpPr>
            <a:spLocks noGrp="1"/>
          </p:cNvSpPr>
          <p:nvPr>
            <p:ph type="body" sz="quarter" idx="20"/>
          </p:nvPr>
        </p:nvSpPr>
        <p:spPr/>
        <p:txBody>
          <a:bodyPr>
            <a:normAutofit fontScale="62500" lnSpcReduction="20000"/>
          </a:bodyPr>
          <a:lstStyle/>
          <a:p>
            <a:r>
              <a:rPr lang="en-US" dirty="0"/>
              <a:t>Ahead of Time Compilation</a:t>
            </a:r>
          </a:p>
        </p:txBody>
      </p:sp>
      <p:sp>
        <p:nvSpPr>
          <p:cNvPr id="8" name="TextBox 7">
            <a:extLst>
              <a:ext uri="{FF2B5EF4-FFF2-40B4-BE49-F238E27FC236}">
                <a16:creationId xmlns:a16="http://schemas.microsoft.com/office/drawing/2014/main" id="{3370B278-87FD-AB4E-9EAE-B3DA65E05D40}"/>
              </a:ext>
            </a:extLst>
          </p:cNvPr>
          <p:cNvSpPr txBox="1"/>
          <p:nvPr/>
        </p:nvSpPr>
        <p:spPr>
          <a:xfrm>
            <a:off x="6984991" y="4765784"/>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419552779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49C4AED8-C66F-C945-8FBF-0BEC0F3E8863}"/>
              </a:ext>
            </a:extLst>
          </p:cNvPr>
          <p:cNvSpPr>
            <a:spLocks noGrp="1"/>
          </p:cNvSpPr>
          <p:nvPr>
            <p:ph type="body" sz="quarter" idx="14"/>
          </p:nvPr>
        </p:nvSpPr>
        <p:spPr/>
        <p:txBody>
          <a:bodyPr/>
          <a:lstStyle/>
          <a:p>
            <a:r>
              <a:rPr lang="en-US" altLang="zh-CN" dirty="0"/>
              <a:t>Android Binds Java </a:t>
            </a:r>
            <a:endParaRPr lang="en-US" dirty="0"/>
          </a:p>
        </p:txBody>
      </p:sp>
      <p:sp>
        <p:nvSpPr>
          <p:cNvPr id="3" name="Text Placeholder 2">
            <a:extLst>
              <a:ext uri="{FF2B5EF4-FFF2-40B4-BE49-F238E27FC236}">
                <a16:creationId xmlns:a16="http://schemas.microsoft.com/office/drawing/2014/main" id="{F6F9B4A6-BC16-1346-8AAB-B903737C270A}"/>
              </a:ext>
            </a:extLst>
          </p:cNvPr>
          <p:cNvSpPr>
            <a:spLocks noGrp="1"/>
          </p:cNvSpPr>
          <p:nvPr>
            <p:ph type="body" sz="quarter" idx="15"/>
          </p:nvPr>
        </p:nvSpPr>
        <p:spPr/>
        <p:txBody>
          <a:bodyPr/>
          <a:lstStyle/>
          <a:p>
            <a:r>
              <a:rPr lang="en-US" altLang="zh-CN" dirty="0"/>
              <a:t>NDK enables Mono to work with Java VM (ART)</a:t>
            </a:r>
            <a:endParaRPr lang="en-US" dirty="0"/>
          </a:p>
        </p:txBody>
      </p:sp>
      <p:sp>
        <p:nvSpPr>
          <p:cNvPr id="4" name="Text Placeholder 3">
            <a:extLst>
              <a:ext uri="{FF2B5EF4-FFF2-40B4-BE49-F238E27FC236}">
                <a16:creationId xmlns:a16="http://schemas.microsoft.com/office/drawing/2014/main" id="{094E19CB-89E0-1946-B0DF-6BE3CDB6EB7E}"/>
              </a:ext>
            </a:extLst>
          </p:cNvPr>
          <p:cNvSpPr>
            <a:spLocks noGrp="1"/>
          </p:cNvSpPr>
          <p:nvPr>
            <p:ph type="body" sz="quarter" idx="21"/>
          </p:nvPr>
        </p:nvSpPr>
        <p:spPr/>
        <p:txBody>
          <a:bodyPr/>
          <a:lstStyle/>
          <a:p>
            <a:r>
              <a:rPr lang="en-US" altLang="zh-CN" dirty="0"/>
              <a:t>Java -&gt; C# Translation</a:t>
            </a:r>
            <a:endParaRPr lang="en-US" dirty="0"/>
          </a:p>
        </p:txBody>
      </p:sp>
      <p:sp>
        <p:nvSpPr>
          <p:cNvPr id="5" name="Text Placeholder 4">
            <a:extLst>
              <a:ext uri="{FF2B5EF4-FFF2-40B4-BE49-F238E27FC236}">
                <a16:creationId xmlns:a16="http://schemas.microsoft.com/office/drawing/2014/main" id="{A88A9968-8929-0347-B086-5347DF775396}"/>
              </a:ext>
            </a:extLst>
          </p:cNvPr>
          <p:cNvSpPr>
            <a:spLocks noGrp="1"/>
          </p:cNvSpPr>
          <p:nvPr>
            <p:ph type="body" sz="quarter" idx="22"/>
          </p:nvPr>
        </p:nvSpPr>
        <p:spPr/>
        <p:txBody>
          <a:bodyPr/>
          <a:lstStyle/>
          <a:p>
            <a:r>
              <a:rPr lang="en-US" altLang="zh-CN" dirty="0"/>
              <a:t>C# bindings to Android native API, reduction of shared objects</a:t>
            </a:r>
            <a:endParaRPr lang="en-US" dirty="0"/>
          </a:p>
        </p:txBody>
      </p:sp>
      <p:pic>
        <p:nvPicPr>
          <p:cNvPr id="9" name="Picture Placeholder 8">
            <a:extLst>
              <a:ext uri="{FF2B5EF4-FFF2-40B4-BE49-F238E27FC236}">
                <a16:creationId xmlns:a16="http://schemas.microsoft.com/office/drawing/2014/main" id="{5B157826-5AEA-A94B-B7C3-C579D2FC727B}"/>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5017963" y="2006096"/>
            <a:ext cx="5969000" cy="2730500"/>
          </a:xfrm>
        </p:spPr>
      </p:pic>
      <p:sp>
        <p:nvSpPr>
          <p:cNvPr id="7" name="Text Placeholder 6">
            <a:extLst>
              <a:ext uri="{FF2B5EF4-FFF2-40B4-BE49-F238E27FC236}">
                <a16:creationId xmlns:a16="http://schemas.microsoft.com/office/drawing/2014/main" id="{DA01B4D1-4BC3-1848-95EB-753B840784CE}"/>
              </a:ext>
            </a:extLst>
          </p:cNvPr>
          <p:cNvSpPr>
            <a:spLocks noGrp="1"/>
          </p:cNvSpPr>
          <p:nvPr>
            <p:ph type="body" sz="quarter" idx="20"/>
          </p:nvPr>
        </p:nvSpPr>
        <p:spPr/>
        <p:txBody>
          <a:bodyPr>
            <a:normAutofit fontScale="62500" lnSpcReduction="20000"/>
          </a:bodyPr>
          <a:lstStyle/>
          <a:p>
            <a:r>
              <a:rPr lang="en-US" altLang="zh-CN" dirty="0"/>
              <a:t>Dual Virtual Machines</a:t>
            </a:r>
            <a:endParaRPr lang="en-US" dirty="0"/>
          </a:p>
        </p:txBody>
      </p:sp>
      <p:sp>
        <p:nvSpPr>
          <p:cNvPr id="8" name="TextBox 7">
            <a:extLst>
              <a:ext uri="{FF2B5EF4-FFF2-40B4-BE49-F238E27FC236}">
                <a16:creationId xmlns:a16="http://schemas.microsoft.com/office/drawing/2014/main" id="{4E91C731-1FA5-494A-8398-87697BE890B4}"/>
              </a:ext>
            </a:extLst>
          </p:cNvPr>
          <p:cNvSpPr txBox="1"/>
          <p:nvPr/>
        </p:nvSpPr>
        <p:spPr>
          <a:xfrm>
            <a:off x="6984991" y="4765784"/>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26833277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6446EC1-B811-F547-BC71-6FAC3C8155B5}"/>
              </a:ext>
            </a:extLst>
          </p:cNvPr>
          <p:cNvSpPr>
            <a:spLocks noGrp="1"/>
          </p:cNvSpPr>
          <p:nvPr>
            <p:ph type="body" sz="quarter" idx="14"/>
          </p:nvPr>
        </p:nvSpPr>
        <p:spPr/>
        <p:txBody>
          <a:bodyPr/>
          <a:lstStyle/>
          <a:p>
            <a:r>
              <a:rPr lang="en-US" dirty="0" err="1"/>
              <a:t>Xamarin.iOS</a:t>
            </a:r>
            <a:endParaRPr lang="en-US" dirty="0"/>
          </a:p>
        </p:txBody>
      </p:sp>
      <p:sp>
        <p:nvSpPr>
          <p:cNvPr id="3" name="Text Placeholder 2">
            <a:extLst>
              <a:ext uri="{FF2B5EF4-FFF2-40B4-BE49-F238E27FC236}">
                <a16:creationId xmlns:a16="http://schemas.microsoft.com/office/drawing/2014/main" id="{F3BAABC9-1BC4-D342-818B-6FC0F9AF699D}"/>
              </a:ext>
            </a:extLst>
          </p:cNvPr>
          <p:cNvSpPr>
            <a:spLocks noGrp="1"/>
          </p:cNvSpPr>
          <p:nvPr>
            <p:ph type="body" sz="quarter" idx="15"/>
          </p:nvPr>
        </p:nvSpPr>
        <p:spPr/>
        <p:txBody>
          <a:bodyPr/>
          <a:lstStyle/>
          <a:p>
            <a:endParaRPr lang="en-US" dirty="0"/>
          </a:p>
        </p:txBody>
      </p:sp>
      <p:sp>
        <p:nvSpPr>
          <p:cNvPr id="4" name="Text Placeholder 3">
            <a:extLst>
              <a:ext uri="{FF2B5EF4-FFF2-40B4-BE49-F238E27FC236}">
                <a16:creationId xmlns:a16="http://schemas.microsoft.com/office/drawing/2014/main" id="{77766FDB-AEAB-3D47-8291-0E1596B4B82F}"/>
              </a:ext>
            </a:extLst>
          </p:cNvPr>
          <p:cNvSpPr>
            <a:spLocks noGrp="1"/>
          </p:cNvSpPr>
          <p:nvPr>
            <p:ph type="body" sz="quarter" idx="21"/>
          </p:nvPr>
        </p:nvSpPr>
        <p:spPr/>
        <p:txBody>
          <a:bodyPr/>
          <a:lstStyle/>
          <a:p>
            <a:r>
              <a:rPr lang="en-US" dirty="0" err="1"/>
              <a:t>Xamarin.Android</a:t>
            </a:r>
            <a:endParaRPr lang="en-US" dirty="0"/>
          </a:p>
        </p:txBody>
      </p:sp>
      <p:sp>
        <p:nvSpPr>
          <p:cNvPr id="5" name="Text Placeholder 4">
            <a:extLst>
              <a:ext uri="{FF2B5EF4-FFF2-40B4-BE49-F238E27FC236}">
                <a16:creationId xmlns:a16="http://schemas.microsoft.com/office/drawing/2014/main" id="{F68A3C9F-9F2F-9F4E-83CF-707D4FD9693F}"/>
              </a:ext>
            </a:extLst>
          </p:cNvPr>
          <p:cNvSpPr>
            <a:spLocks noGrp="1"/>
          </p:cNvSpPr>
          <p:nvPr>
            <p:ph type="body" sz="quarter" idx="22"/>
          </p:nvPr>
        </p:nvSpPr>
        <p:spPr/>
        <p:txBody>
          <a:bodyPr/>
          <a:lstStyle/>
          <a:p>
            <a:endParaRPr lang="en-US" dirty="0"/>
          </a:p>
        </p:txBody>
      </p:sp>
      <p:pic>
        <p:nvPicPr>
          <p:cNvPr id="9" name="Picture Placeholder 8">
            <a:extLst>
              <a:ext uri="{FF2B5EF4-FFF2-40B4-BE49-F238E27FC236}">
                <a16:creationId xmlns:a16="http://schemas.microsoft.com/office/drawing/2014/main" id="{A422CE0E-FDD7-AA40-A284-A810F9C721E5}"/>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233949" y="1401659"/>
            <a:ext cx="7620000" cy="3187700"/>
          </a:xfrm>
          <a:noFill/>
        </p:spPr>
      </p:pic>
      <p:sp>
        <p:nvSpPr>
          <p:cNvPr id="7" name="Text Placeholder 6">
            <a:extLst>
              <a:ext uri="{FF2B5EF4-FFF2-40B4-BE49-F238E27FC236}">
                <a16:creationId xmlns:a16="http://schemas.microsoft.com/office/drawing/2014/main" id="{4D2334D6-FFA1-EF4B-82C4-C616FCF4BA29}"/>
              </a:ext>
            </a:extLst>
          </p:cNvPr>
          <p:cNvSpPr>
            <a:spLocks noGrp="1"/>
          </p:cNvSpPr>
          <p:nvPr>
            <p:ph type="body" sz="quarter" idx="20"/>
          </p:nvPr>
        </p:nvSpPr>
        <p:spPr/>
        <p:txBody>
          <a:bodyPr/>
          <a:lstStyle/>
          <a:p>
            <a:r>
              <a:rPr lang="en-US" dirty="0"/>
              <a:t>Xamarin</a:t>
            </a:r>
          </a:p>
        </p:txBody>
      </p:sp>
      <p:sp>
        <p:nvSpPr>
          <p:cNvPr id="8" name="TextBox 7">
            <a:extLst>
              <a:ext uri="{FF2B5EF4-FFF2-40B4-BE49-F238E27FC236}">
                <a16:creationId xmlns:a16="http://schemas.microsoft.com/office/drawing/2014/main" id="{A8BD1718-B5D5-A148-A39D-EB41DEC652A5}"/>
              </a:ext>
            </a:extLst>
          </p:cNvPr>
          <p:cNvSpPr txBox="1"/>
          <p:nvPr/>
        </p:nvSpPr>
        <p:spPr>
          <a:xfrm>
            <a:off x="6815600" y="3984684"/>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42791685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527B68E0-2AC6-2341-BD21-587209DAB613}"/>
              </a:ext>
            </a:extLst>
          </p:cNvPr>
          <p:cNvSpPr>
            <a:spLocks noGrp="1"/>
          </p:cNvSpPr>
          <p:nvPr>
            <p:ph type="body" sz="quarter" idx="14"/>
          </p:nvPr>
        </p:nvSpPr>
        <p:spPr/>
        <p:txBody>
          <a:bodyPr/>
          <a:lstStyle/>
          <a:p>
            <a:r>
              <a:rPr lang="en-US" dirty="0"/>
              <a:t>Cross Platform UI</a:t>
            </a:r>
          </a:p>
        </p:txBody>
      </p:sp>
      <p:sp>
        <p:nvSpPr>
          <p:cNvPr id="3" name="Text Placeholder 2">
            <a:extLst>
              <a:ext uri="{FF2B5EF4-FFF2-40B4-BE49-F238E27FC236}">
                <a16:creationId xmlns:a16="http://schemas.microsoft.com/office/drawing/2014/main" id="{1E4849B5-651C-0D44-9203-DB971BFBFF0A}"/>
              </a:ext>
            </a:extLst>
          </p:cNvPr>
          <p:cNvSpPr>
            <a:spLocks noGrp="1"/>
          </p:cNvSpPr>
          <p:nvPr>
            <p:ph type="body" sz="quarter" idx="15"/>
          </p:nvPr>
        </p:nvSpPr>
        <p:spPr/>
        <p:txBody>
          <a:bodyPr/>
          <a:lstStyle/>
          <a:p>
            <a:r>
              <a:rPr lang="en-US" altLang="zh-CN" dirty="0"/>
              <a:t>XAML to describe UI elements</a:t>
            </a:r>
            <a:endParaRPr lang="en-US" dirty="0"/>
          </a:p>
        </p:txBody>
      </p:sp>
      <p:sp>
        <p:nvSpPr>
          <p:cNvPr id="4" name="Text Placeholder 3">
            <a:extLst>
              <a:ext uri="{FF2B5EF4-FFF2-40B4-BE49-F238E27FC236}">
                <a16:creationId xmlns:a16="http://schemas.microsoft.com/office/drawing/2014/main" id="{3967CD48-1D52-4243-A108-BC67318DC846}"/>
              </a:ext>
            </a:extLst>
          </p:cNvPr>
          <p:cNvSpPr>
            <a:spLocks noGrp="1"/>
          </p:cNvSpPr>
          <p:nvPr>
            <p:ph type="body" sz="quarter" idx="21"/>
          </p:nvPr>
        </p:nvSpPr>
        <p:spPr/>
        <p:txBody>
          <a:bodyPr/>
          <a:lstStyle/>
          <a:p>
            <a:r>
              <a:rPr lang="en-US" altLang="zh-CN" dirty="0"/>
              <a:t>Nave Look-And-Feel</a:t>
            </a:r>
            <a:endParaRPr lang="en-US" dirty="0"/>
          </a:p>
        </p:txBody>
      </p:sp>
      <p:sp>
        <p:nvSpPr>
          <p:cNvPr id="5" name="Text Placeholder 4">
            <a:extLst>
              <a:ext uri="{FF2B5EF4-FFF2-40B4-BE49-F238E27FC236}">
                <a16:creationId xmlns:a16="http://schemas.microsoft.com/office/drawing/2014/main" id="{1876421F-8E3B-FF41-BC3D-4D4FBFC3ADCE}"/>
              </a:ext>
            </a:extLst>
          </p:cNvPr>
          <p:cNvSpPr>
            <a:spLocks noGrp="1"/>
          </p:cNvSpPr>
          <p:nvPr>
            <p:ph type="body" sz="quarter" idx="22"/>
          </p:nvPr>
        </p:nvSpPr>
        <p:spPr/>
        <p:txBody>
          <a:bodyPr/>
          <a:lstStyle/>
          <a:p>
            <a:r>
              <a:rPr lang="en-US" altLang="zh-CN" dirty="0"/>
              <a:t>Native rendering and native control embedding</a:t>
            </a:r>
            <a:endParaRPr lang="en-US" dirty="0"/>
          </a:p>
        </p:txBody>
      </p:sp>
      <p:pic>
        <p:nvPicPr>
          <p:cNvPr id="9" name="Picture Placeholder 8">
            <a:extLst>
              <a:ext uri="{FF2B5EF4-FFF2-40B4-BE49-F238E27FC236}">
                <a16:creationId xmlns:a16="http://schemas.microsoft.com/office/drawing/2014/main" id="{2EC3D451-E702-F540-9212-19E8B65FF12F}"/>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823011" y="1375301"/>
            <a:ext cx="6489101" cy="3992089"/>
          </a:xfrm>
        </p:spPr>
      </p:pic>
      <p:sp>
        <p:nvSpPr>
          <p:cNvPr id="7" name="Text Placeholder 6">
            <a:extLst>
              <a:ext uri="{FF2B5EF4-FFF2-40B4-BE49-F238E27FC236}">
                <a16:creationId xmlns:a16="http://schemas.microsoft.com/office/drawing/2014/main" id="{95E945B0-90A4-484D-A963-695D46B13523}"/>
              </a:ext>
            </a:extLst>
          </p:cNvPr>
          <p:cNvSpPr>
            <a:spLocks noGrp="1"/>
          </p:cNvSpPr>
          <p:nvPr>
            <p:ph type="body" sz="quarter" idx="20"/>
          </p:nvPr>
        </p:nvSpPr>
        <p:spPr/>
        <p:txBody>
          <a:bodyPr>
            <a:normAutofit fontScale="85000" lnSpcReduction="10000"/>
          </a:bodyPr>
          <a:lstStyle/>
          <a:p>
            <a:r>
              <a:rPr lang="en-US" dirty="0" err="1"/>
              <a:t>Xamarin.Forms</a:t>
            </a:r>
            <a:endParaRPr lang="en-US" dirty="0"/>
          </a:p>
        </p:txBody>
      </p:sp>
      <p:sp>
        <p:nvSpPr>
          <p:cNvPr id="8" name="TextBox 7">
            <a:extLst>
              <a:ext uri="{FF2B5EF4-FFF2-40B4-BE49-F238E27FC236}">
                <a16:creationId xmlns:a16="http://schemas.microsoft.com/office/drawing/2014/main" id="{815BFFC4-2BE6-D343-82E7-15E5EB108608}"/>
              </a:ext>
            </a:extLst>
          </p:cNvPr>
          <p:cNvSpPr txBox="1"/>
          <p:nvPr/>
        </p:nvSpPr>
        <p:spPr>
          <a:xfrm>
            <a:off x="6839212" y="5367390"/>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40316899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361053F-5609-544E-A04E-1CA3DC6939ED}"/>
              </a:ext>
            </a:extLst>
          </p:cNvPr>
          <p:cNvSpPr>
            <a:spLocks noGrp="1"/>
          </p:cNvSpPr>
          <p:nvPr>
            <p:ph type="body" sz="quarter" idx="14"/>
          </p:nvPr>
        </p:nvSpPr>
        <p:spPr/>
        <p:txBody>
          <a:bodyPr/>
          <a:lstStyle/>
          <a:p>
            <a:r>
              <a:rPr lang="en-US" altLang="zh-CN" dirty="0"/>
              <a:t>Cloud and Edge</a:t>
            </a:r>
            <a:endParaRPr lang="en-US" dirty="0"/>
          </a:p>
        </p:txBody>
      </p:sp>
      <p:sp>
        <p:nvSpPr>
          <p:cNvPr id="3" name="Text Placeholder 2">
            <a:extLst>
              <a:ext uri="{FF2B5EF4-FFF2-40B4-BE49-F238E27FC236}">
                <a16:creationId xmlns:a16="http://schemas.microsoft.com/office/drawing/2014/main" id="{D18F0140-73ED-AA49-9A8F-8EBBD9A67C21}"/>
              </a:ext>
            </a:extLst>
          </p:cNvPr>
          <p:cNvSpPr>
            <a:spLocks noGrp="1"/>
          </p:cNvSpPr>
          <p:nvPr>
            <p:ph type="body" sz="quarter" idx="15"/>
          </p:nvPr>
        </p:nvSpPr>
        <p:spPr/>
        <p:txBody>
          <a:bodyPr/>
          <a:lstStyle/>
          <a:p>
            <a:r>
              <a:rPr lang="en-US" altLang="zh-CN" dirty="0"/>
              <a:t>Fill the gaps on mobile development</a:t>
            </a:r>
            <a:endParaRPr lang="en-US" dirty="0"/>
          </a:p>
        </p:txBody>
      </p:sp>
      <p:sp>
        <p:nvSpPr>
          <p:cNvPr id="4" name="Text Placeholder 3">
            <a:extLst>
              <a:ext uri="{FF2B5EF4-FFF2-40B4-BE49-F238E27FC236}">
                <a16:creationId xmlns:a16="http://schemas.microsoft.com/office/drawing/2014/main" id="{5DEA058C-CA87-8F44-B238-E274FB2C7D14}"/>
              </a:ext>
            </a:extLst>
          </p:cNvPr>
          <p:cNvSpPr>
            <a:spLocks noGrp="1"/>
          </p:cNvSpPr>
          <p:nvPr>
            <p:ph type="body" sz="quarter" idx="21"/>
          </p:nvPr>
        </p:nvSpPr>
        <p:spPr/>
        <p:txBody>
          <a:bodyPr/>
          <a:lstStyle/>
          <a:p>
            <a:r>
              <a:rPr lang="en-US" dirty="0"/>
              <a:t>Community Unified</a:t>
            </a:r>
          </a:p>
        </p:txBody>
      </p:sp>
      <p:sp>
        <p:nvSpPr>
          <p:cNvPr id="5" name="Text Placeholder 4">
            <a:extLst>
              <a:ext uri="{FF2B5EF4-FFF2-40B4-BE49-F238E27FC236}">
                <a16:creationId xmlns:a16="http://schemas.microsoft.com/office/drawing/2014/main" id="{3EC9D93B-F541-9141-8AED-23334D630E4B}"/>
              </a:ext>
            </a:extLst>
          </p:cNvPr>
          <p:cNvSpPr>
            <a:spLocks noGrp="1"/>
          </p:cNvSpPr>
          <p:nvPr>
            <p:ph type="body" sz="quarter" idx="22"/>
          </p:nvPr>
        </p:nvSpPr>
        <p:spPr/>
        <p:txBody>
          <a:bodyPr/>
          <a:lstStyle/>
          <a:p>
            <a:r>
              <a:rPr lang="en-US" altLang="zh-CN" dirty="0"/>
              <a:t>Combine .NET/Mono/Xamarin communities into a single one</a:t>
            </a:r>
            <a:endParaRPr lang="en-US" dirty="0"/>
          </a:p>
        </p:txBody>
      </p:sp>
      <p:pic>
        <p:nvPicPr>
          <p:cNvPr id="9" name="Picture Placeholder 8">
            <a:extLst>
              <a:ext uri="{FF2B5EF4-FFF2-40B4-BE49-F238E27FC236}">
                <a16:creationId xmlns:a16="http://schemas.microsoft.com/office/drawing/2014/main" id="{58382E14-89BA-B844-885A-95E0540314AA}"/>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652683" y="1936592"/>
            <a:ext cx="6977523" cy="2869507"/>
          </a:xfrm>
        </p:spPr>
      </p:pic>
      <p:sp>
        <p:nvSpPr>
          <p:cNvPr id="7" name="Text Placeholder 6">
            <a:extLst>
              <a:ext uri="{FF2B5EF4-FFF2-40B4-BE49-F238E27FC236}">
                <a16:creationId xmlns:a16="http://schemas.microsoft.com/office/drawing/2014/main" id="{5A92ACDF-B100-2443-8E55-71C81F38AF7E}"/>
              </a:ext>
            </a:extLst>
          </p:cNvPr>
          <p:cNvSpPr>
            <a:spLocks noGrp="1"/>
          </p:cNvSpPr>
          <p:nvPr>
            <p:ph type="body" sz="quarter" idx="20"/>
          </p:nvPr>
        </p:nvSpPr>
        <p:spPr/>
        <p:txBody>
          <a:bodyPr>
            <a:normAutofit/>
          </a:bodyPr>
          <a:lstStyle/>
          <a:p>
            <a:r>
              <a:rPr lang="en-US" altLang="zh-CN" dirty="0"/>
              <a:t>Acquisition</a:t>
            </a:r>
            <a:endParaRPr lang="en-US" dirty="0"/>
          </a:p>
        </p:txBody>
      </p:sp>
      <p:sp>
        <p:nvSpPr>
          <p:cNvPr id="8" name="TextBox 7">
            <a:extLst>
              <a:ext uri="{FF2B5EF4-FFF2-40B4-BE49-F238E27FC236}">
                <a16:creationId xmlns:a16="http://schemas.microsoft.com/office/drawing/2014/main" id="{7B58DD44-CFFF-2A42-AF7C-379770950547}"/>
              </a:ext>
            </a:extLst>
          </p:cNvPr>
          <p:cNvSpPr txBox="1"/>
          <p:nvPr/>
        </p:nvSpPr>
        <p:spPr>
          <a:xfrm>
            <a:off x="6913095" y="4870777"/>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248262066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EB4ADBE-56CB-BD4F-AFBC-E4E3650A9201}"/>
              </a:ext>
            </a:extLst>
          </p:cNvPr>
          <p:cNvSpPr>
            <a:spLocks noGrp="1"/>
          </p:cNvSpPr>
          <p:nvPr>
            <p:ph type="body" sz="quarter" idx="16"/>
          </p:nvPr>
        </p:nvSpPr>
        <p:spPr/>
        <p:txBody>
          <a:bodyPr>
            <a:normAutofit/>
          </a:bodyPr>
          <a:lstStyle/>
          <a:p>
            <a:r>
              <a:rPr lang="en-US" dirty="0"/>
              <a:t>Future of .NET</a:t>
            </a:r>
          </a:p>
        </p:txBody>
      </p:sp>
      <p:sp>
        <p:nvSpPr>
          <p:cNvPr id="3" name="Text Placeholder 2">
            <a:extLst>
              <a:ext uri="{FF2B5EF4-FFF2-40B4-BE49-F238E27FC236}">
                <a16:creationId xmlns:a16="http://schemas.microsoft.com/office/drawing/2014/main" id="{0FD70321-36EA-9042-AEE1-7BD84F028DF9}"/>
              </a:ext>
            </a:extLst>
          </p:cNvPr>
          <p:cNvSpPr>
            <a:spLocks noGrp="1"/>
          </p:cNvSpPr>
          <p:nvPr>
            <p:ph type="body" sz="quarter" idx="17"/>
          </p:nvPr>
        </p:nvSpPr>
        <p:spPr/>
        <p:txBody>
          <a:bodyPr/>
          <a:lstStyle/>
          <a:p>
            <a:endParaRPr lang="en-US"/>
          </a:p>
        </p:txBody>
      </p:sp>
    </p:spTree>
    <p:extLst>
      <p:ext uri="{BB962C8B-B14F-4D97-AF65-F5344CB8AC3E}">
        <p14:creationId xmlns:p14="http://schemas.microsoft.com/office/powerpoint/2010/main" val="371079878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Placeholder 8">
            <a:extLst>
              <a:ext uri="{FF2B5EF4-FFF2-40B4-BE49-F238E27FC236}">
                <a16:creationId xmlns:a16="http://schemas.microsoft.com/office/drawing/2014/main" id="{D93E4605-258F-014E-9185-F26CDFC85F29}"/>
              </a:ext>
            </a:extLst>
          </p:cNvPr>
          <p:cNvPicPr>
            <a:picLocks noGrp="1" noChangeAspect="1"/>
          </p:cNvPicPr>
          <p:nvPr>
            <p:ph type="pic" sz="quarter" idx="10"/>
          </p:nvPr>
        </p:nvPicPr>
        <p:blipFill rotWithShape="1">
          <a:blip r:embed="rId3">
            <a:extLst>
              <a:ext uri="{28A0092B-C50C-407E-A947-70E740481C1C}">
                <a14:useLocalDpi xmlns:a14="http://schemas.microsoft.com/office/drawing/2010/main" val="0"/>
              </a:ext>
            </a:extLst>
          </a:blip>
          <a:srcRect t="3006" b="27372"/>
          <a:stretch/>
        </p:blipFill>
        <p:spPr>
          <a:xfrm>
            <a:off x="5431867" y="1519200"/>
            <a:ext cx="5910820" cy="4114636"/>
          </a:xfrm>
        </p:spPr>
      </p:pic>
      <p:sp>
        <p:nvSpPr>
          <p:cNvPr id="2" name="文本占位符 1">
            <a:extLst>
              <a:ext uri="{FF2B5EF4-FFF2-40B4-BE49-F238E27FC236}">
                <a16:creationId xmlns:a16="http://schemas.microsoft.com/office/drawing/2014/main" id="{62CC5284-1FCC-4290-9CB0-B907798A3B5A}"/>
              </a:ext>
            </a:extLst>
          </p:cNvPr>
          <p:cNvSpPr>
            <a:spLocks noGrp="1"/>
          </p:cNvSpPr>
          <p:nvPr>
            <p:ph type="body" sz="quarter" idx="14"/>
          </p:nvPr>
        </p:nvSpPr>
        <p:spPr/>
        <p:txBody>
          <a:bodyPr>
            <a:normAutofit fontScale="92500"/>
          </a:bodyPr>
          <a:lstStyle/>
          <a:p>
            <a:r>
              <a:rPr lang="en-US" altLang="zh-CN" dirty="0"/>
              <a:t>Senior .NET Developer</a:t>
            </a:r>
            <a:endParaRPr lang="zh-CN" altLang="en-US" dirty="0"/>
          </a:p>
        </p:txBody>
      </p:sp>
      <p:sp>
        <p:nvSpPr>
          <p:cNvPr id="4" name="Text Placeholder 3">
            <a:extLst>
              <a:ext uri="{FF2B5EF4-FFF2-40B4-BE49-F238E27FC236}">
                <a16:creationId xmlns:a16="http://schemas.microsoft.com/office/drawing/2014/main" id="{DDBDC71E-6B16-4A41-96CA-C855398B793D}"/>
              </a:ext>
            </a:extLst>
          </p:cNvPr>
          <p:cNvSpPr>
            <a:spLocks noGrp="1"/>
          </p:cNvSpPr>
          <p:nvPr>
            <p:ph type="body" sz="quarter" idx="15"/>
          </p:nvPr>
        </p:nvSpPr>
        <p:spPr/>
        <p:txBody>
          <a:bodyPr>
            <a:normAutofit fontScale="92500" lnSpcReduction="20000"/>
          </a:bodyPr>
          <a:lstStyle/>
          <a:p>
            <a:r>
              <a:rPr lang="en-US" altLang="zh-CN" dirty="0"/>
              <a:t>Microsoft</a:t>
            </a:r>
            <a:r>
              <a:rPr lang="zh-CN" altLang="en-US" dirty="0"/>
              <a:t> </a:t>
            </a:r>
            <a:r>
              <a:rPr lang="en-US" altLang="zh-CN" dirty="0"/>
              <a:t>MVP</a:t>
            </a:r>
            <a:r>
              <a:rPr lang="zh-CN" altLang="en-US" dirty="0"/>
              <a:t> </a:t>
            </a:r>
            <a:r>
              <a:rPr lang="en-US" altLang="zh-CN" dirty="0"/>
              <a:t>2012-2019</a:t>
            </a:r>
          </a:p>
          <a:p>
            <a:r>
              <a:rPr lang="en-US" altLang="zh-CN" dirty="0"/>
              <a:t>Author of the book “.NET Legends”</a:t>
            </a:r>
            <a:endParaRPr lang="en-US" dirty="0"/>
          </a:p>
        </p:txBody>
      </p:sp>
      <p:sp>
        <p:nvSpPr>
          <p:cNvPr id="6" name="Text Placeholder 5">
            <a:extLst>
              <a:ext uri="{FF2B5EF4-FFF2-40B4-BE49-F238E27FC236}">
                <a16:creationId xmlns:a16="http://schemas.microsoft.com/office/drawing/2014/main" id="{9047CC9D-ABAF-DC40-80A5-8CF53E63E955}"/>
              </a:ext>
            </a:extLst>
          </p:cNvPr>
          <p:cNvSpPr>
            <a:spLocks noGrp="1"/>
          </p:cNvSpPr>
          <p:nvPr>
            <p:ph type="body" sz="quarter" idx="21"/>
          </p:nvPr>
        </p:nvSpPr>
        <p:spPr/>
        <p:txBody>
          <a:bodyPr/>
          <a:lstStyle/>
          <a:p>
            <a:endParaRPr lang="en-US" dirty="0"/>
          </a:p>
        </p:txBody>
      </p:sp>
      <p:sp>
        <p:nvSpPr>
          <p:cNvPr id="7" name="Text Placeholder 6">
            <a:extLst>
              <a:ext uri="{FF2B5EF4-FFF2-40B4-BE49-F238E27FC236}">
                <a16:creationId xmlns:a16="http://schemas.microsoft.com/office/drawing/2014/main" id="{2920AE47-80A4-5C43-94C6-724325BD5652}"/>
              </a:ext>
            </a:extLst>
          </p:cNvPr>
          <p:cNvSpPr>
            <a:spLocks noGrp="1"/>
          </p:cNvSpPr>
          <p:nvPr>
            <p:ph type="body" sz="quarter" idx="22"/>
          </p:nvPr>
        </p:nvSpPr>
        <p:spPr/>
        <p:txBody>
          <a:bodyPr/>
          <a:lstStyle/>
          <a:p>
            <a:endParaRPr lang="en-US" dirty="0"/>
          </a:p>
        </p:txBody>
      </p:sp>
      <p:sp>
        <p:nvSpPr>
          <p:cNvPr id="5" name="Text Placeholder 4">
            <a:extLst>
              <a:ext uri="{FF2B5EF4-FFF2-40B4-BE49-F238E27FC236}">
                <a16:creationId xmlns:a16="http://schemas.microsoft.com/office/drawing/2014/main" id="{E536993D-AC90-8042-A0A6-27D9435C72EA}"/>
              </a:ext>
            </a:extLst>
          </p:cNvPr>
          <p:cNvSpPr>
            <a:spLocks noGrp="1"/>
          </p:cNvSpPr>
          <p:nvPr>
            <p:ph type="body" sz="quarter" idx="20"/>
          </p:nvPr>
        </p:nvSpPr>
        <p:spPr/>
        <p:txBody>
          <a:bodyPr/>
          <a:lstStyle/>
          <a:p>
            <a:r>
              <a:rPr lang="en-US" altLang="zh-CN" dirty="0"/>
              <a:t>About Me</a:t>
            </a:r>
            <a:endParaRPr lang="en-US" dirty="0"/>
          </a:p>
        </p:txBody>
      </p:sp>
    </p:spTree>
    <p:extLst>
      <p:ext uri="{BB962C8B-B14F-4D97-AF65-F5344CB8AC3E}">
        <p14:creationId xmlns:p14="http://schemas.microsoft.com/office/powerpoint/2010/main" val="387066125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611B137E-5FE6-F842-AD56-2176D2852D95}"/>
              </a:ext>
            </a:extLst>
          </p:cNvPr>
          <p:cNvSpPr>
            <a:spLocks noGrp="1"/>
          </p:cNvSpPr>
          <p:nvPr>
            <p:ph type="body" sz="quarter" idx="14"/>
          </p:nvPr>
        </p:nvSpPr>
        <p:spPr/>
        <p:txBody>
          <a:bodyPr/>
          <a:lstStyle/>
          <a:p>
            <a:r>
              <a:rPr lang="en-US" dirty="0"/>
              <a:t>Issues on Mono</a:t>
            </a:r>
          </a:p>
        </p:txBody>
      </p:sp>
      <p:sp>
        <p:nvSpPr>
          <p:cNvPr id="6" name="Text Placeholder 5">
            <a:extLst>
              <a:ext uri="{FF2B5EF4-FFF2-40B4-BE49-F238E27FC236}">
                <a16:creationId xmlns:a16="http://schemas.microsoft.com/office/drawing/2014/main" id="{5F54F455-EDCA-6E44-8025-62EF065FB9AA}"/>
              </a:ext>
            </a:extLst>
          </p:cNvPr>
          <p:cNvSpPr>
            <a:spLocks noGrp="1"/>
          </p:cNvSpPr>
          <p:nvPr>
            <p:ph type="body" sz="quarter" idx="15"/>
          </p:nvPr>
        </p:nvSpPr>
        <p:spPr/>
        <p:txBody>
          <a:bodyPr/>
          <a:lstStyle/>
          <a:p>
            <a:r>
              <a:rPr lang="en-US" altLang="zh-CN" dirty="0"/>
              <a:t>Legacy code and incompatibilities</a:t>
            </a:r>
            <a:endParaRPr lang="en-US" dirty="0"/>
          </a:p>
        </p:txBody>
      </p:sp>
      <p:sp>
        <p:nvSpPr>
          <p:cNvPr id="8" name="Text Placeholder 7">
            <a:extLst>
              <a:ext uri="{FF2B5EF4-FFF2-40B4-BE49-F238E27FC236}">
                <a16:creationId xmlns:a16="http://schemas.microsoft.com/office/drawing/2014/main" id="{2E988A36-6CE6-1A4B-879B-5E933360BD7E}"/>
              </a:ext>
            </a:extLst>
          </p:cNvPr>
          <p:cNvSpPr>
            <a:spLocks noGrp="1"/>
          </p:cNvSpPr>
          <p:nvPr>
            <p:ph type="body" sz="quarter" idx="21"/>
          </p:nvPr>
        </p:nvSpPr>
        <p:spPr/>
        <p:txBody>
          <a:bodyPr/>
          <a:lstStyle/>
          <a:p>
            <a:r>
              <a:rPr lang="en-US" altLang="zh-CN" dirty="0"/>
              <a:t>Issues on Code Reuse</a:t>
            </a:r>
            <a:endParaRPr lang="en-US" dirty="0"/>
          </a:p>
        </p:txBody>
      </p:sp>
      <p:sp>
        <p:nvSpPr>
          <p:cNvPr id="9" name="Text Placeholder 8">
            <a:extLst>
              <a:ext uri="{FF2B5EF4-FFF2-40B4-BE49-F238E27FC236}">
                <a16:creationId xmlns:a16="http://schemas.microsoft.com/office/drawing/2014/main" id="{6D0BB5A7-CBAF-5840-994A-76B6BF8F493E}"/>
              </a:ext>
            </a:extLst>
          </p:cNvPr>
          <p:cNvSpPr>
            <a:spLocks noGrp="1"/>
          </p:cNvSpPr>
          <p:nvPr>
            <p:ph type="body" sz="quarter" idx="22"/>
          </p:nvPr>
        </p:nvSpPr>
        <p:spPr/>
        <p:txBody>
          <a:bodyPr/>
          <a:lstStyle/>
          <a:p>
            <a:r>
              <a:rPr lang="en-US" altLang="zh-CN" dirty="0"/>
              <a:t>Anything beyond </a:t>
            </a:r>
            <a:r>
              <a:rPr lang="en-US" altLang="zh-CN" dirty="0" err="1"/>
              <a:t>Xamarin.Forms</a:t>
            </a:r>
            <a:endParaRPr lang="en-US" dirty="0"/>
          </a:p>
        </p:txBody>
      </p:sp>
      <p:pic>
        <p:nvPicPr>
          <p:cNvPr id="11" name="Picture Placeholder 10">
            <a:extLst>
              <a:ext uri="{FF2B5EF4-FFF2-40B4-BE49-F238E27FC236}">
                <a16:creationId xmlns:a16="http://schemas.microsoft.com/office/drawing/2014/main" id="{BAAAA212-C27D-EB4B-ABF7-EB520DD4E82E}"/>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3586" b="3586"/>
          <a:stretch>
            <a:fillRect/>
          </a:stretch>
        </p:blipFill>
        <p:spPr/>
      </p:pic>
      <p:sp>
        <p:nvSpPr>
          <p:cNvPr id="7" name="Text Placeholder 6">
            <a:extLst>
              <a:ext uri="{FF2B5EF4-FFF2-40B4-BE49-F238E27FC236}">
                <a16:creationId xmlns:a16="http://schemas.microsoft.com/office/drawing/2014/main" id="{F15D0DA0-9B37-984A-BDC2-BE360CF83433}"/>
              </a:ext>
            </a:extLst>
          </p:cNvPr>
          <p:cNvSpPr>
            <a:spLocks noGrp="1"/>
          </p:cNvSpPr>
          <p:nvPr>
            <p:ph type="body" sz="quarter" idx="20"/>
          </p:nvPr>
        </p:nvSpPr>
        <p:spPr/>
        <p:txBody>
          <a:bodyPr>
            <a:normAutofit/>
          </a:bodyPr>
          <a:lstStyle/>
          <a:p>
            <a:r>
              <a:rPr lang="en-US" altLang="zh-CN" dirty="0"/>
              <a:t>Issues</a:t>
            </a:r>
            <a:endParaRPr lang="en-US" dirty="0"/>
          </a:p>
        </p:txBody>
      </p:sp>
      <p:sp>
        <p:nvSpPr>
          <p:cNvPr id="10" name="TextBox 9">
            <a:extLst>
              <a:ext uri="{FF2B5EF4-FFF2-40B4-BE49-F238E27FC236}">
                <a16:creationId xmlns:a16="http://schemas.microsoft.com/office/drawing/2014/main" id="{56F59D44-C2D1-B641-AC47-9CE23A5D667E}"/>
              </a:ext>
            </a:extLst>
          </p:cNvPr>
          <p:cNvSpPr txBox="1"/>
          <p:nvPr/>
        </p:nvSpPr>
        <p:spPr>
          <a:xfrm>
            <a:off x="7158928" y="5516295"/>
            <a:ext cx="2555123" cy="369332"/>
          </a:xfrm>
          <a:prstGeom prst="rect">
            <a:avLst/>
          </a:prstGeom>
          <a:noFill/>
        </p:spPr>
        <p:txBody>
          <a:bodyPr wrap="none" rtlCol="0">
            <a:spAutoFit/>
          </a:bodyPr>
          <a:lstStyle/>
          <a:p>
            <a:r>
              <a:rPr lang="en-US" dirty="0"/>
              <a:t>Photo by </a:t>
            </a:r>
            <a:r>
              <a:rPr lang="en-US" dirty="0" err="1"/>
              <a:t>Pixabay</a:t>
            </a:r>
            <a:r>
              <a:rPr lang="en-US" dirty="0"/>
              <a:t> (</a:t>
            </a:r>
            <a:r>
              <a:rPr lang="en-US" dirty="0" err="1"/>
              <a:t>Pexels</a:t>
            </a:r>
            <a:r>
              <a:rPr lang="en-US" dirty="0"/>
              <a:t>)</a:t>
            </a:r>
          </a:p>
        </p:txBody>
      </p:sp>
    </p:spTree>
    <p:extLst>
      <p:ext uri="{BB962C8B-B14F-4D97-AF65-F5344CB8AC3E}">
        <p14:creationId xmlns:p14="http://schemas.microsoft.com/office/powerpoint/2010/main" val="50232978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D0CEF13-F760-4847-973E-4ACAEAF99BBE}"/>
              </a:ext>
            </a:extLst>
          </p:cNvPr>
          <p:cNvSpPr>
            <a:spLocks noGrp="1"/>
          </p:cNvSpPr>
          <p:nvPr>
            <p:ph type="body" sz="quarter" idx="14"/>
          </p:nvPr>
        </p:nvSpPr>
        <p:spPr/>
        <p:txBody>
          <a:bodyPr/>
          <a:lstStyle/>
          <a:p>
            <a:r>
              <a:rPr lang="en-US" dirty="0"/>
              <a:t>.NET </a:t>
            </a:r>
            <a:r>
              <a:rPr lang="en-US" altLang="zh-CN" dirty="0"/>
              <a:t>+</a:t>
            </a:r>
            <a:r>
              <a:rPr lang="zh-CN" altLang="en-US" dirty="0"/>
              <a:t> </a:t>
            </a:r>
            <a:r>
              <a:rPr lang="en-US" altLang="zh-CN" dirty="0"/>
              <a:t>Mono</a:t>
            </a:r>
            <a:endParaRPr lang="en-US" dirty="0"/>
          </a:p>
        </p:txBody>
      </p:sp>
      <p:sp>
        <p:nvSpPr>
          <p:cNvPr id="3" name="Text Placeholder 2">
            <a:extLst>
              <a:ext uri="{FF2B5EF4-FFF2-40B4-BE49-F238E27FC236}">
                <a16:creationId xmlns:a16="http://schemas.microsoft.com/office/drawing/2014/main" id="{2AF9D019-0CB0-FE42-8395-CBC4CDDD7FD5}"/>
              </a:ext>
            </a:extLst>
          </p:cNvPr>
          <p:cNvSpPr>
            <a:spLocks noGrp="1"/>
          </p:cNvSpPr>
          <p:nvPr>
            <p:ph type="body" sz="quarter" idx="15"/>
          </p:nvPr>
        </p:nvSpPr>
        <p:spPr/>
        <p:txBody>
          <a:bodyPr/>
          <a:lstStyle/>
          <a:p>
            <a:r>
              <a:rPr lang="en-US" altLang="zh-CN" dirty="0"/>
              <a:t>.NET 5 in 2020 unifies the platform to a common foundation</a:t>
            </a:r>
            <a:endParaRPr lang="en-US" dirty="0"/>
          </a:p>
        </p:txBody>
      </p:sp>
      <p:sp>
        <p:nvSpPr>
          <p:cNvPr id="4" name="Text Placeholder 3">
            <a:extLst>
              <a:ext uri="{FF2B5EF4-FFF2-40B4-BE49-F238E27FC236}">
                <a16:creationId xmlns:a16="http://schemas.microsoft.com/office/drawing/2014/main" id="{68F951A5-1235-F04C-B7A6-FF7F5DB55F21}"/>
              </a:ext>
            </a:extLst>
          </p:cNvPr>
          <p:cNvSpPr>
            <a:spLocks noGrp="1"/>
          </p:cNvSpPr>
          <p:nvPr>
            <p:ph type="body" sz="quarter" idx="21"/>
          </p:nvPr>
        </p:nvSpPr>
        <p:spPr/>
        <p:txBody>
          <a:bodyPr/>
          <a:lstStyle/>
          <a:p>
            <a:r>
              <a:rPr lang="en-US" dirty="0" err="1"/>
              <a:t>Xamarin.Essentials</a:t>
            </a:r>
            <a:endParaRPr lang="en-US" dirty="0"/>
          </a:p>
        </p:txBody>
      </p:sp>
      <p:sp>
        <p:nvSpPr>
          <p:cNvPr id="5" name="Text Placeholder 4">
            <a:extLst>
              <a:ext uri="{FF2B5EF4-FFF2-40B4-BE49-F238E27FC236}">
                <a16:creationId xmlns:a16="http://schemas.microsoft.com/office/drawing/2014/main" id="{9EA47029-3948-9449-9600-102E10F12A7B}"/>
              </a:ext>
            </a:extLst>
          </p:cNvPr>
          <p:cNvSpPr>
            <a:spLocks noGrp="1"/>
          </p:cNvSpPr>
          <p:nvPr>
            <p:ph type="body" sz="quarter" idx="22"/>
          </p:nvPr>
        </p:nvSpPr>
        <p:spPr/>
        <p:txBody>
          <a:bodyPr/>
          <a:lstStyle/>
          <a:p>
            <a:r>
              <a:rPr lang="en-US" altLang="zh-CN" dirty="0"/>
              <a:t>More and more platform differences are abstracted away</a:t>
            </a:r>
            <a:endParaRPr lang="en-US" dirty="0"/>
          </a:p>
        </p:txBody>
      </p:sp>
      <p:pic>
        <p:nvPicPr>
          <p:cNvPr id="9" name="Picture Placeholder 8">
            <a:extLst>
              <a:ext uri="{FF2B5EF4-FFF2-40B4-BE49-F238E27FC236}">
                <a16:creationId xmlns:a16="http://schemas.microsoft.com/office/drawing/2014/main" id="{DC462D33-0DF5-C142-A1A1-9AA7F7211591}"/>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4401670" y="1420491"/>
            <a:ext cx="7330979" cy="3901710"/>
          </a:xfrm>
        </p:spPr>
      </p:pic>
      <p:sp>
        <p:nvSpPr>
          <p:cNvPr id="7" name="Text Placeholder 6">
            <a:extLst>
              <a:ext uri="{FF2B5EF4-FFF2-40B4-BE49-F238E27FC236}">
                <a16:creationId xmlns:a16="http://schemas.microsoft.com/office/drawing/2014/main" id="{C2D9EFA1-B8B6-EA4E-8DEA-975CFF905E66}"/>
              </a:ext>
            </a:extLst>
          </p:cNvPr>
          <p:cNvSpPr>
            <a:spLocks noGrp="1"/>
          </p:cNvSpPr>
          <p:nvPr>
            <p:ph type="body" sz="quarter" idx="20"/>
          </p:nvPr>
        </p:nvSpPr>
        <p:spPr/>
        <p:txBody>
          <a:bodyPr>
            <a:normAutofit/>
          </a:bodyPr>
          <a:lstStyle/>
          <a:p>
            <a:r>
              <a:rPr lang="en-US" altLang="zh-CN" dirty="0"/>
              <a:t>Directions</a:t>
            </a:r>
            <a:endParaRPr lang="en-US" dirty="0"/>
          </a:p>
        </p:txBody>
      </p:sp>
      <p:sp>
        <p:nvSpPr>
          <p:cNvPr id="8" name="TextBox 7">
            <a:extLst>
              <a:ext uri="{FF2B5EF4-FFF2-40B4-BE49-F238E27FC236}">
                <a16:creationId xmlns:a16="http://schemas.microsoft.com/office/drawing/2014/main" id="{2878CC40-EA03-F244-AA01-3AE93536DF7D}"/>
              </a:ext>
            </a:extLst>
          </p:cNvPr>
          <p:cNvSpPr txBox="1"/>
          <p:nvPr/>
        </p:nvSpPr>
        <p:spPr>
          <a:xfrm>
            <a:off x="7001033" y="5252843"/>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365903736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0BE9BD35-D12C-274B-9F03-015E7F722BCE}"/>
              </a:ext>
            </a:extLst>
          </p:cNvPr>
          <p:cNvSpPr>
            <a:spLocks noGrp="1"/>
          </p:cNvSpPr>
          <p:nvPr>
            <p:ph type="body" sz="quarter" idx="16"/>
          </p:nvPr>
        </p:nvSpPr>
        <p:spPr/>
        <p:txBody>
          <a:bodyPr/>
          <a:lstStyle/>
          <a:p>
            <a:r>
              <a:rPr lang="en-US" altLang="zh-CN" dirty="0"/>
              <a:t>Thanks for watching!</a:t>
            </a:r>
            <a:endParaRPr lang="en-US" dirty="0"/>
          </a:p>
        </p:txBody>
      </p:sp>
      <p:sp>
        <p:nvSpPr>
          <p:cNvPr id="9" name="Text Placeholder 8">
            <a:extLst>
              <a:ext uri="{FF2B5EF4-FFF2-40B4-BE49-F238E27FC236}">
                <a16:creationId xmlns:a16="http://schemas.microsoft.com/office/drawing/2014/main" id="{AAA4E37E-B5B9-E847-8DAF-4F78C89C29DE}"/>
              </a:ext>
            </a:extLst>
          </p:cNvPr>
          <p:cNvSpPr>
            <a:spLocks noGrp="1"/>
          </p:cNvSpPr>
          <p:nvPr>
            <p:ph type="body" sz="quarter" idx="17"/>
          </p:nvPr>
        </p:nvSpPr>
        <p:spPr/>
        <p:txBody>
          <a:bodyPr>
            <a:normAutofit/>
          </a:bodyPr>
          <a:lstStyle/>
          <a:p>
            <a:endParaRPr lang="en-US" dirty="0"/>
          </a:p>
        </p:txBody>
      </p:sp>
    </p:spTree>
    <p:extLst>
      <p:ext uri="{BB962C8B-B14F-4D97-AF65-F5344CB8AC3E}">
        <p14:creationId xmlns:p14="http://schemas.microsoft.com/office/powerpoint/2010/main" val="36275072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DA8B6100-87AC-4741-9C81-888602B0E332}"/>
              </a:ext>
            </a:extLst>
          </p:cNvPr>
          <p:cNvSpPr>
            <a:spLocks noGrp="1"/>
          </p:cNvSpPr>
          <p:nvPr>
            <p:ph type="body" sz="quarter" idx="16"/>
          </p:nvPr>
        </p:nvSpPr>
        <p:spPr/>
        <p:txBody>
          <a:bodyPr/>
          <a:lstStyle/>
          <a:p>
            <a:r>
              <a:rPr lang="en-US" altLang="zh-CN" dirty="0"/>
              <a:t>Challenges for Microsoft</a:t>
            </a:r>
            <a:endParaRPr lang="en-US" dirty="0"/>
          </a:p>
        </p:txBody>
      </p:sp>
      <p:sp>
        <p:nvSpPr>
          <p:cNvPr id="9" name="Text Placeholder 8">
            <a:extLst>
              <a:ext uri="{FF2B5EF4-FFF2-40B4-BE49-F238E27FC236}">
                <a16:creationId xmlns:a16="http://schemas.microsoft.com/office/drawing/2014/main" id="{4B90F175-C04E-D84B-B6C0-5160313667CE}"/>
              </a:ext>
            </a:extLst>
          </p:cNvPr>
          <p:cNvSpPr>
            <a:spLocks noGrp="1"/>
          </p:cNvSpPr>
          <p:nvPr>
            <p:ph type="body" sz="quarter" idx="17"/>
          </p:nvPr>
        </p:nvSpPr>
        <p:spPr/>
        <p:txBody>
          <a:bodyPr/>
          <a:lstStyle/>
          <a:p>
            <a:endParaRPr lang="en-US" dirty="0"/>
          </a:p>
        </p:txBody>
      </p:sp>
    </p:spTree>
    <p:extLst>
      <p:ext uri="{BB962C8B-B14F-4D97-AF65-F5344CB8AC3E}">
        <p14:creationId xmlns:p14="http://schemas.microsoft.com/office/powerpoint/2010/main" val="2218798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E3593F93-B293-6449-83BD-C291A6ACC811}"/>
              </a:ext>
            </a:extLst>
          </p:cNvPr>
          <p:cNvSpPr>
            <a:spLocks noGrp="1"/>
          </p:cNvSpPr>
          <p:nvPr>
            <p:ph type="body" sz="quarter" idx="14"/>
          </p:nvPr>
        </p:nvSpPr>
        <p:spPr/>
        <p:txBody>
          <a:bodyPr/>
          <a:lstStyle/>
          <a:p>
            <a:r>
              <a:rPr lang="en-US" dirty="0"/>
              <a:t>Conquering Desktops</a:t>
            </a:r>
          </a:p>
        </p:txBody>
      </p:sp>
      <p:sp>
        <p:nvSpPr>
          <p:cNvPr id="6" name="Text Placeholder 5">
            <a:extLst>
              <a:ext uri="{FF2B5EF4-FFF2-40B4-BE49-F238E27FC236}">
                <a16:creationId xmlns:a16="http://schemas.microsoft.com/office/drawing/2014/main" id="{76E28C2F-FD2F-F54D-A178-7B67743C3F27}"/>
              </a:ext>
            </a:extLst>
          </p:cNvPr>
          <p:cNvSpPr>
            <a:spLocks noGrp="1"/>
          </p:cNvSpPr>
          <p:nvPr>
            <p:ph type="body" sz="quarter" idx="15"/>
          </p:nvPr>
        </p:nvSpPr>
        <p:spPr/>
        <p:txBody>
          <a:bodyPr/>
          <a:lstStyle/>
          <a:p>
            <a:r>
              <a:rPr lang="en-US" altLang="zh-CN" dirty="0"/>
              <a:t>Browser war was not yet started</a:t>
            </a:r>
            <a:endParaRPr lang="en-US" dirty="0"/>
          </a:p>
        </p:txBody>
      </p:sp>
      <p:sp>
        <p:nvSpPr>
          <p:cNvPr id="8" name="Text Placeholder 7">
            <a:extLst>
              <a:ext uri="{FF2B5EF4-FFF2-40B4-BE49-F238E27FC236}">
                <a16:creationId xmlns:a16="http://schemas.microsoft.com/office/drawing/2014/main" id="{815FA77C-0E4C-6A44-87E4-0944F19BA380}"/>
              </a:ext>
            </a:extLst>
          </p:cNvPr>
          <p:cNvSpPr>
            <a:spLocks noGrp="1"/>
          </p:cNvSpPr>
          <p:nvPr>
            <p:ph type="body" sz="quarter" idx="21"/>
          </p:nvPr>
        </p:nvSpPr>
        <p:spPr/>
        <p:txBody>
          <a:bodyPr/>
          <a:lstStyle/>
          <a:p>
            <a:r>
              <a:rPr lang="en-US" altLang="zh-CN" dirty="0"/>
              <a:t>Development Tools</a:t>
            </a:r>
            <a:endParaRPr lang="en-US" dirty="0"/>
          </a:p>
        </p:txBody>
      </p:sp>
      <p:sp>
        <p:nvSpPr>
          <p:cNvPr id="9" name="Text Placeholder 8">
            <a:extLst>
              <a:ext uri="{FF2B5EF4-FFF2-40B4-BE49-F238E27FC236}">
                <a16:creationId xmlns:a16="http://schemas.microsoft.com/office/drawing/2014/main" id="{4ADAEC8F-0EEF-D14C-968A-021C472F5FB4}"/>
              </a:ext>
            </a:extLst>
          </p:cNvPr>
          <p:cNvSpPr>
            <a:spLocks noGrp="1"/>
          </p:cNvSpPr>
          <p:nvPr>
            <p:ph type="body" sz="quarter" idx="22"/>
          </p:nvPr>
        </p:nvSpPr>
        <p:spPr/>
        <p:txBody>
          <a:bodyPr/>
          <a:lstStyle/>
          <a:p>
            <a:r>
              <a:rPr lang="en-US" dirty="0"/>
              <a:t>Visual Basic and</a:t>
            </a:r>
            <a:r>
              <a:rPr lang="zh-CN" altLang="en-US" dirty="0"/>
              <a:t> </a:t>
            </a:r>
            <a:r>
              <a:rPr lang="en-US" altLang="zh-CN" dirty="0"/>
              <a:t>Visual C++</a:t>
            </a:r>
            <a:endParaRPr lang="en-US" dirty="0"/>
          </a:p>
        </p:txBody>
      </p:sp>
      <p:pic>
        <p:nvPicPr>
          <p:cNvPr id="11" name="Picture Placeholder 10">
            <a:extLst>
              <a:ext uri="{FF2B5EF4-FFF2-40B4-BE49-F238E27FC236}">
                <a16:creationId xmlns:a16="http://schemas.microsoft.com/office/drawing/2014/main" id="{9459B8A3-8373-9F46-8D8F-81D16D556498}"/>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702" b="702"/>
          <a:stretch>
            <a:fillRect/>
          </a:stretch>
        </p:blipFill>
        <p:spPr>
          <a:xfrm>
            <a:off x="5307143" y="2574752"/>
            <a:ext cx="5910820" cy="1013869"/>
          </a:xfrm>
        </p:spPr>
      </p:pic>
      <p:sp>
        <p:nvSpPr>
          <p:cNvPr id="7" name="Text Placeholder 6">
            <a:extLst>
              <a:ext uri="{FF2B5EF4-FFF2-40B4-BE49-F238E27FC236}">
                <a16:creationId xmlns:a16="http://schemas.microsoft.com/office/drawing/2014/main" id="{9F532B1D-68EF-854F-A769-3A1E1C957D26}"/>
              </a:ext>
            </a:extLst>
          </p:cNvPr>
          <p:cNvSpPr>
            <a:spLocks noGrp="1"/>
          </p:cNvSpPr>
          <p:nvPr>
            <p:ph type="body" sz="quarter" idx="20"/>
          </p:nvPr>
        </p:nvSpPr>
        <p:spPr/>
        <p:txBody>
          <a:bodyPr>
            <a:normAutofit fontScale="70000" lnSpcReduction="20000"/>
          </a:bodyPr>
          <a:lstStyle/>
          <a:p>
            <a:r>
              <a:rPr lang="en-US" altLang="zh-CN" dirty="0"/>
              <a:t>Microsoft in 1995</a:t>
            </a:r>
            <a:endParaRPr lang="en-US" dirty="0"/>
          </a:p>
        </p:txBody>
      </p:sp>
      <p:sp>
        <p:nvSpPr>
          <p:cNvPr id="2" name="TextBox 1">
            <a:extLst>
              <a:ext uri="{FF2B5EF4-FFF2-40B4-BE49-F238E27FC236}">
                <a16:creationId xmlns:a16="http://schemas.microsoft.com/office/drawing/2014/main" id="{42ED2400-B284-2643-AB7C-8B4D4ABA830E}"/>
              </a:ext>
            </a:extLst>
          </p:cNvPr>
          <p:cNvSpPr txBox="1"/>
          <p:nvPr/>
        </p:nvSpPr>
        <p:spPr>
          <a:xfrm>
            <a:off x="7034204" y="3871588"/>
            <a:ext cx="2456698" cy="369332"/>
          </a:xfrm>
          <a:prstGeom prst="rect">
            <a:avLst/>
          </a:prstGeom>
          <a:noFill/>
        </p:spPr>
        <p:txBody>
          <a:bodyPr wrap="none" rtlCol="0">
            <a:spAutoFit/>
          </a:bodyPr>
          <a:lstStyle/>
          <a:p>
            <a:r>
              <a:rPr lang="en-US" dirty="0"/>
              <a:t>Image source: Microsoft</a:t>
            </a:r>
          </a:p>
        </p:txBody>
      </p:sp>
    </p:spTree>
    <p:extLst>
      <p:ext uri="{BB962C8B-B14F-4D97-AF65-F5344CB8AC3E}">
        <p14:creationId xmlns:p14="http://schemas.microsoft.com/office/powerpoint/2010/main" val="212720966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C82F3D4-FC6B-AE4A-99B4-A66731E9D8D0}"/>
              </a:ext>
            </a:extLst>
          </p:cNvPr>
          <p:cNvSpPr>
            <a:spLocks noGrp="1"/>
          </p:cNvSpPr>
          <p:nvPr>
            <p:ph type="body" sz="quarter" idx="14"/>
          </p:nvPr>
        </p:nvSpPr>
        <p:spPr/>
        <p:txBody>
          <a:bodyPr/>
          <a:lstStyle/>
          <a:p>
            <a:r>
              <a:rPr lang="en-US" altLang="zh-CN" dirty="0"/>
              <a:t>Compile Once, Run Everywhere</a:t>
            </a:r>
            <a:endParaRPr lang="en-US" dirty="0"/>
          </a:p>
        </p:txBody>
      </p:sp>
      <p:sp>
        <p:nvSpPr>
          <p:cNvPr id="3" name="Text Placeholder 2">
            <a:extLst>
              <a:ext uri="{FF2B5EF4-FFF2-40B4-BE49-F238E27FC236}">
                <a16:creationId xmlns:a16="http://schemas.microsoft.com/office/drawing/2014/main" id="{90095E9E-6B41-354A-A28D-7A1F85B0664A}"/>
              </a:ext>
            </a:extLst>
          </p:cNvPr>
          <p:cNvSpPr>
            <a:spLocks noGrp="1"/>
          </p:cNvSpPr>
          <p:nvPr>
            <p:ph type="body" sz="quarter" idx="15"/>
          </p:nvPr>
        </p:nvSpPr>
        <p:spPr/>
        <p:txBody>
          <a:bodyPr/>
          <a:lstStyle/>
          <a:p>
            <a:r>
              <a:rPr lang="en-US" altLang="zh-CN" dirty="0"/>
              <a:t>Cross platform enabler</a:t>
            </a:r>
            <a:endParaRPr lang="en-US" dirty="0"/>
          </a:p>
        </p:txBody>
      </p:sp>
      <p:sp>
        <p:nvSpPr>
          <p:cNvPr id="4" name="Text Placeholder 3">
            <a:extLst>
              <a:ext uri="{FF2B5EF4-FFF2-40B4-BE49-F238E27FC236}">
                <a16:creationId xmlns:a16="http://schemas.microsoft.com/office/drawing/2014/main" id="{2F0BA545-B2DB-E445-86AB-E9EE5D0504C1}"/>
              </a:ext>
            </a:extLst>
          </p:cNvPr>
          <p:cNvSpPr>
            <a:spLocks noGrp="1"/>
          </p:cNvSpPr>
          <p:nvPr>
            <p:ph type="body" sz="quarter" idx="21"/>
          </p:nvPr>
        </p:nvSpPr>
        <p:spPr/>
        <p:txBody>
          <a:bodyPr/>
          <a:lstStyle/>
          <a:p>
            <a:r>
              <a:rPr lang="en-US" altLang="zh-CN" dirty="0"/>
              <a:t>Object Oriented</a:t>
            </a:r>
            <a:endParaRPr lang="en-US" dirty="0"/>
          </a:p>
        </p:txBody>
      </p:sp>
      <p:sp>
        <p:nvSpPr>
          <p:cNvPr id="5" name="Text Placeholder 4">
            <a:extLst>
              <a:ext uri="{FF2B5EF4-FFF2-40B4-BE49-F238E27FC236}">
                <a16:creationId xmlns:a16="http://schemas.microsoft.com/office/drawing/2014/main" id="{8EE891BE-82A5-2440-8B69-026178045AE6}"/>
              </a:ext>
            </a:extLst>
          </p:cNvPr>
          <p:cNvSpPr>
            <a:spLocks noGrp="1"/>
          </p:cNvSpPr>
          <p:nvPr>
            <p:ph type="body" sz="quarter" idx="22"/>
          </p:nvPr>
        </p:nvSpPr>
        <p:spPr/>
        <p:txBody>
          <a:bodyPr/>
          <a:lstStyle/>
          <a:p>
            <a:r>
              <a:rPr lang="en-US" altLang="zh-CN" dirty="0"/>
              <a:t>Evolution with design patterns, test driven development.</a:t>
            </a:r>
            <a:endParaRPr lang="en-US" dirty="0"/>
          </a:p>
        </p:txBody>
      </p:sp>
      <p:pic>
        <p:nvPicPr>
          <p:cNvPr id="9" name="Picture Placeholder 8">
            <a:extLst>
              <a:ext uri="{FF2B5EF4-FFF2-40B4-BE49-F238E27FC236}">
                <a16:creationId xmlns:a16="http://schemas.microsoft.com/office/drawing/2014/main" id="{51F07F65-EDB8-0847-AEC4-96C0DB0CCF6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tretch>
            <a:fillRect/>
          </a:stretch>
        </p:blipFill>
        <p:spPr>
          <a:xfrm>
            <a:off x="6513428" y="617773"/>
            <a:ext cx="2378401" cy="4348509"/>
          </a:xfrm>
        </p:spPr>
      </p:pic>
      <p:sp>
        <p:nvSpPr>
          <p:cNvPr id="7" name="Text Placeholder 6">
            <a:extLst>
              <a:ext uri="{FF2B5EF4-FFF2-40B4-BE49-F238E27FC236}">
                <a16:creationId xmlns:a16="http://schemas.microsoft.com/office/drawing/2014/main" id="{D6C13E12-A2A7-7D44-8222-50A1A9807EE7}"/>
              </a:ext>
            </a:extLst>
          </p:cNvPr>
          <p:cNvSpPr>
            <a:spLocks noGrp="1"/>
          </p:cNvSpPr>
          <p:nvPr>
            <p:ph type="body" sz="quarter" idx="20"/>
          </p:nvPr>
        </p:nvSpPr>
        <p:spPr/>
        <p:txBody>
          <a:bodyPr/>
          <a:lstStyle/>
          <a:p>
            <a:r>
              <a:rPr lang="en-US" dirty="0"/>
              <a:t>SUN</a:t>
            </a:r>
            <a:r>
              <a:rPr lang="zh-CN" altLang="en-US" dirty="0"/>
              <a:t> </a:t>
            </a:r>
            <a:r>
              <a:rPr lang="en-US" dirty="0"/>
              <a:t>Java</a:t>
            </a:r>
          </a:p>
        </p:txBody>
      </p:sp>
      <p:sp>
        <p:nvSpPr>
          <p:cNvPr id="6" name="TextBox 5">
            <a:extLst>
              <a:ext uri="{FF2B5EF4-FFF2-40B4-BE49-F238E27FC236}">
                <a16:creationId xmlns:a16="http://schemas.microsoft.com/office/drawing/2014/main" id="{3F377FBD-CD22-6D44-9C11-BF9D795864D8}"/>
              </a:ext>
            </a:extLst>
          </p:cNvPr>
          <p:cNvSpPr txBox="1"/>
          <p:nvPr/>
        </p:nvSpPr>
        <p:spPr>
          <a:xfrm>
            <a:off x="6624672" y="5289628"/>
            <a:ext cx="2155911" cy="369332"/>
          </a:xfrm>
          <a:prstGeom prst="rect">
            <a:avLst/>
          </a:prstGeom>
          <a:noFill/>
        </p:spPr>
        <p:txBody>
          <a:bodyPr wrap="none" rtlCol="0">
            <a:spAutoFit/>
          </a:bodyPr>
          <a:lstStyle/>
          <a:p>
            <a:r>
              <a:rPr lang="en-US" dirty="0"/>
              <a:t>Image source: Oracle</a:t>
            </a:r>
          </a:p>
        </p:txBody>
      </p:sp>
    </p:spTree>
    <p:extLst>
      <p:ext uri="{BB962C8B-B14F-4D97-AF65-F5344CB8AC3E}">
        <p14:creationId xmlns:p14="http://schemas.microsoft.com/office/powerpoint/2010/main" val="23370698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E5F7A23E-4D69-B34D-A6E2-2AE6E3F0D5AE}"/>
              </a:ext>
            </a:extLst>
          </p:cNvPr>
          <p:cNvSpPr>
            <a:spLocks noGrp="1"/>
          </p:cNvSpPr>
          <p:nvPr>
            <p:ph type="body" sz="quarter" idx="14"/>
          </p:nvPr>
        </p:nvSpPr>
        <p:spPr/>
        <p:txBody>
          <a:bodyPr/>
          <a:lstStyle/>
          <a:p>
            <a:r>
              <a:rPr lang="en-US" dirty="0"/>
              <a:t>Visual</a:t>
            </a:r>
            <a:r>
              <a:rPr lang="zh-CN" altLang="en-US" dirty="0"/>
              <a:t> </a:t>
            </a:r>
            <a:r>
              <a:rPr lang="en-US" altLang="zh-CN" dirty="0"/>
              <a:t>J++</a:t>
            </a:r>
            <a:endParaRPr lang="en-US" dirty="0"/>
          </a:p>
        </p:txBody>
      </p:sp>
      <p:sp>
        <p:nvSpPr>
          <p:cNvPr id="3" name="Text Placeholder 2">
            <a:extLst>
              <a:ext uri="{FF2B5EF4-FFF2-40B4-BE49-F238E27FC236}">
                <a16:creationId xmlns:a16="http://schemas.microsoft.com/office/drawing/2014/main" id="{B04A293A-2AC6-C64C-BB28-CE1BF38ECDB8}"/>
              </a:ext>
            </a:extLst>
          </p:cNvPr>
          <p:cNvSpPr>
            <a:spLocks noGrp="1"/>
          </p:cNvSpPr>
          <p:nvPr>
            <p:ph type="body" sz="quarter" idx="15"/>
          </p:nvPr>
        </p:nvSpPr>
        <p:spPr/>
        <p:txBody>
          <a:bodyPr/>
          <a:lstStyle/>
          <a:p>
            <a:r>
              <a:rPr lang="en-US" altLang="zh-CN" dirty="0"/>
              <a:t>Microsoft’s Java alike language to develop Windows applications</a:t>
            </a:r>
            <a:endParaRPr lang="en-US" dirty="0"/>
          </a:p>
        </p:txBody>
      </p:sp>
      <p:sp>
        <p:nvSpPr>
          <p:cNvPr id="4" name="Text Placeholder 3">
            <a:extLst>
              <a:ext uri="{FF2B5EF4-FFF2-40B4-BE49-F238E27FC236}">
                <a16:creationId xmlns:a16="http://schemas.microsoft.com/office/drawing/2014/main" id="{2AB2D246-C2FD-6C45-B989-B1D61F3900C1}"/>
              </a:ext>
            </a:extLst>
          </p:cNvPr>
          <p:cNvSpPr>
            <a:spLocks noGrp="1"/>
          </p:cNvSpPr>
          <p:nvPr>
            <p:ph type="body" sz="quarter" idx="21"/>
          </p:nvPr>
        </p:nvSpPr>
        <p:spPr/>
        <p:txBody>
          <a:bodyPr/>
          <a:lstStyle/>
          <a:p>
            <a:r>
              <a:rPr lang="en-US" dirty="0"/>
              <a:t>The Birth of C#/</a:t>
            </a:r>
            <a:r>
              <a:rPr lang="en-US" altLang="zh-CN" dirty="0"/>
              <a:t>.NET</a:t>
            </a:r>
            <a:endParaRPr lang="en-US" dirty="0"/>
          </a:p>
        </p:txBody>
      </p:sp>
      <p:sp>
        <p:nvSpPr>
          <p:cNvPr id="5" name="Text Placeholder 4">
            <a:extLst>
              <a:ext uri="{FF2B5EF4-FFF2-40B4-BE49-F238E27FC236}">
                <a16:creationId xmlns:a16="http://schemas.microsoft.com/office/drawing/2014/main" id="{2A0E81D7-C467-FA44-81F2-5BD83754D73D}"/>
              </a:ext>
            </a:extLst>
          </p:cNvPr>
          <p:cNvSpPr>
            <a:spLocks noGrp="1"/>
          </p:cNvSpPr>
          <p:nvPr>
            <p:ph type="body" sz="quarter" idx="22"/>
          </p:nvPr>
        </p:nvSpPr>
        <p:spPr/>
        <p:txBody>
          <a:bodyPr/>
          <a:lstStyle/>
          <a:p>
            <a:r>
              <a:rPr lang="en-US" altLang="zh-CN" dirty="0"/>
              <a:t>New platform after lawsuits with SUN</a:t>
            </a:r>
            <a:endParaRPr lang="en-US" dirty="0"/>
          </a:p>
        </p:txBody>
      </p:sp>
      <p:pic>
        <p:nvPicPr>
          <p:cNvPr id="9" name="Picture Placeholder 8">
            <a:extLst>
              <a:ext uri="{FF2B5EF4-FFF2-40B4-BE49-F238E27FC236}">
                <a16:creationId xmlns:a16="http://schemas.microsoft.com/office/drawing/2014/main" id="{DEB8F761-597A-444A-BCC4-CE23F06C7620}"/>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6526" r="6526"/>
          <a:stretch>
            <a:fillRect/>
          </a:stretch>
        </p:blipFill>
        <p:spPr/>
      </p:pic>
      <p:sp>
        <p:nvSpPr>
          <p:cNvPr id="7" name="Text Placeholder 6">
            <a:extLst>
              <a:ext uri="{FF2B5EF4-FFF2-40B4-BE49-F238E27FC236}">
                <a16:creationId xmlns:a16="http://schemas.microsoft.com/office/drawing/2014/main" id="{73B7E1FE-8D7B-2F4F-9151-3269F37A1B02}"/>
              </a:ext>
            </a:extLst>
          </p:cNvPr>
          <p:cNvSpPr>
            <a:spLocks noGrp="1"/>
          </p:cNvSpPr>
          <p:nvPr>
            <p:ph type="body" sz="quarter" idx="20"/>
          </p:nvPr>
        </p:nvSpPr>
        <p:spPr/>
        <p:txBody>
          <a:bodyPr>
            <a:normAutofit fontScale="62500" lnSpcReduction="20000"/>
          </a:bodyPr>
          <a:lstStyle/>
          <a:p>
            <a:r>
              <a:rPr lang="en-US" altLang="zh-CN" dirty="0"/>
              <a:t>Responses from Microsoft</a:t>
            </a:r>
            <a:endParaRPr lang="en-US" dirty="0"/>
          </a:p>
        </p:txBody>
      </p:sp>
      <p:sp>
        <p:nvSpPr>
          <p:cNvPr id="6" name="TextBox 5">
            <a:extLst>
              <a:ext uri="{FF2B5EF4-FFF2-40B4-BE49-F238E27FC236}">
                <a16:creationId xmlns:a16="http://schemas.microsoft.com/office/drawing/2014/main" id="{F9844FC2-A5A6-6A45-A0A3-7696B7C9D532}"/>
              </a:ext>
            </a:extLst>
          </p:cNvPr>
          <p:cNvSpPr txBox="1"/>
          <p:nvPr/>
        </p:nvSpPr>
        <p:spPr>
          <a:xfrm>
            <a:off x="7109715" y="5530148"/>
            <a:ext cx="2555123" cy="369332"/>
          </a:xfrm>
          <a:prstGeom prst="rect">
            <a:avLst/>
          </a:prstGeom>
          <a:noFill/>
        </p:spPr>
        <p:txBody>
          <a:bodyPr wrap="none" rtlCol="0">
            <a:spAutoFit/>
          </a:bodyPr>
          <a:lstStyle/>
          <a:p>
            <a:r>
              <a:rPr lang="en-US" dirty="0"/>
              <a:t>Photo by </a:t>
            </a:r>
            <a:r>
              <a:rPr lang="en-US" dirty="0" err="1"/>
              <a:t>Pixabay</a:t>
            </a:r>
            <a:r>
              <a:rPr lang="en-US" dirty="0"/>
              <a:t> (</a:t>
            </a:r>
            <a:r>
              <a:rPr lang="en-US" dirty="0" err="1"/>
              <a:t>Pexels</a:t>
            </a:r>
            <a:r>
              <a:rPr lang="en-US" dirty="0"/>
              <a:t>)</a:t>
            </a:r>
          </a:p>
        </p:txBody>
      </p:sp>
    </p:spTree>
    <p:extLst>
      <p:ext uri="{BB962C8B-B14F-4D97-AF65-F5344CB8AC3E}">
        <p14:creationId xmlns:p14="http://schemas.microsoft.com/office/powerpoint/2010/main" val="238133081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9B0BAE-6048-3548-B7B8-3402A611DBED}"/>
              </a:ext>
            </a:extLst>
          </p:cNvPr>
          <p:cNvSpPr>
            <a:spLocks noGrp="1"/>
          </p:cNvSpPr>
          <p:nvPr>
            <p:ph type="body" sz="quarter" idx="14"/>
          </p:nvPr>
        </p:nvSpPr>
        <p:spPr/>
        <p:txBody>
          <a:bodyPr/>
          <a:lstStyle/>
          <a:p>
            <a:r>
              <a:rPr lang="en-US" dirty="0"/>
              <a:t>PC</a:t>
            </a:r>
            <a:r>
              <a:rPr lang="zh-CN" altLang="en-US" dirty="0"/>
              <a:t> </a:t>
            </a:r>
            <a:r>
              <a:rPr lang="en-US" altLang="zh-CN" dirty="0"/>
              <a:t>OS</a:t>
            </a:r>
            <a:endParaRPr lang="en-US" dirty="0"/>
          </a:p>
        </p:txBody>
      </p:sp>
      <p:sp>
        <p:nvSpPr>
          <p:cNvPr id="6" name="Text Placeholder 5">
            <a:extLst>
              <a:ext uri="{FF2B5EF4-FFF2-40B4-BE49-F238E27FC236}">
                <a16:creationId xmlns:a16="http://schemas.microsoft.com/office/drawing/2014/main" id="{A52077E1-8091-6346-A83E-999FF4163101}"/>
              </a:ext>
            </a:extLst>
          </p:cNvPr>
          <p:cNvSpPr>
            <a:spLocks noGrp="1"/>
          </p:cNvSpPr>
          <p:nvPr>
            <p:ph type="body" sz="quarter" idx="15"/>
          </p:nvPr>
        </p:nvSpPr>
        <p:spPr/>
        <p:txBody>
          <a:bodyPr>
            <a:normAutofit/>
          </a:bodyPr>
          <a:lstStyle/>
          <a:p>
            <a:r>
              <a:rPr lang="en-US" dirty="0"/>
              <a:t>Windows XP</a:t>
            </a:r>
          </a:p>
        </p:txBody>
      </p:sp>
      <p:sp>
        <p:nvSpPr>
          <p:cNvPr id="8" name="Text Placeholder 7">
            <a:extLst>
              <a:ext uri="{FF2B5EF4-FFF2-40B4-BE49-F238E27FC236}">
                <a16:creationId xmlns:a16="http://schemas.microsoft.com/office/drawing/2014/main" id="{5CA0EAAE-C7CC-C146-A461-1D71B1B9A2B6}"/>
              </a:ext>
            </a:extLst>
          </p:cNvPr>
          <p:cNvSpPr>
            <a:spLocks noGrp="1"/>
          </p:cNvSpPr>
          <p:nvPr>
            <p:ph type="body" sz="quarter" idx="21"/>
          </p:nvPr>
        </p:nvSpPr>
        <p:spPr/>
        <p:txBody>
          <a:bodyPr/>
          <a:lstStyle/>
          <a:p>
            <a:r>
              <a:rPr lang="en-US" altLang="zh-CN" dirty="0"/>
              <a:t>Server OS</a:t>
            </a:r>
            <a:endParaRPr lang="en-US" dirty="0"/>
          </a:p>
        </p:txBody>
      </p:sp>
      <p:sp>
        <p:nvSpPr>
          <p:cNvPr id="9" name="Text Placeholder 8">
            <a:extLst>
              <a:ext uri="{FF2B5EF4-FFF2-40B4-BE49-F238E27FC236}">
                <a16:creationId xmlns:a16="http://schemas.microsoft.com/office/drawing/2014/main" id="{0B7639BE-3E90-9641-839C-66CF3D481847}"/>
              </a:ext>
            </a:extLst>
          </p:cNvPr>
          <p:cNvSpPr>
            <a:spLocks noGrp="1"/>
          </p:cNvSpPr>
          <p:nvPr>
            <p:ph type="body" sz="quarter" idx="22"/>
          </p:nvPr>
        </p:nvSpPr>
        <p:spPr/>
        <p:txBody>
          <a:bodyPr>
            <a:normAutofit/>
          </a:bodyPr>
          <a:lstStyle/>
          <a:p>
            <a:r>
              <a:rPr lang="en-US" dirty="0"/>
              <a:t>Windows Server 2003</a:t>
            </a:r>
          </a:p>
        </p:txBody>
      </p:sp>
      <p:sp>
        <p:nvSpPr>
          <p:cNvPr id="7" name="Text Placeholder 6">
            <a:extLst>
              <a:ext uri="{FF2B5EF4-FFF2-40B4-BE49-F238E27FC236}">
                <a16:creationId xmlns:a16="http://schemas.microsoft.com/office/drawing/2014/main" id="{4AD9B21A-8366-6D45-8817-19C27659E1AF}"/>
              </a:ext>
            </a:extLst>
          </p:cNvPr>
          <p:cNvSpPr>
            <a:spLocks noGrp="1"/>
          </p:cNvSpPr>
          <p:nvPr>
            <p:ph type="body" sz="quarter" idx="20"/>
          </p:nvPr>
        </p:nvSpPr>
        <p:spPr/>
        <p:txBody>
          <a:bodyPr>
            <a:normAutofit fontScale="62500" lnSpcReduction="20000"/>
          </a:bodyPr>
          <a:lstStyle/>
          <a:p>
            <a:r>
              <a:rPr lang="en-US" altLang="zh-CN" dirty="0"/>
              <a:t>Microsoft Before 2007</a:t>
            </a:r>
          </a:p>
        </p:txBody>
      </p:sp>
      <p:pic>
        <p:nvPicPr>
          <p:cNvPr id="15" name="Picture Placeholder 14">
            <a:extLst>
              <a:ext uri="{FF2B5EF4-FFF2-40B4-BE49-F238E27FC236}">
                <a16:creationId xmlns:a16="http://schemas.microsoft.com/office/drawing/2014/main" id="{A225E328-4AEB-8F47-8B22-C35793310132}"/>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t="4440" b="4440"/>
          <a:stretch>
            <a:fillRect/>
          </a:stretch>
        </p:blipFill>
        <p:spPr/>
      </p:pic>
      <p:sp>
        <p:nvSpPr>
          <p:cNvPr id="10" name="TextBox 9">
            <a:extLst>
              <a:ext uri="{FF2B5EF4-FFF2-40B4-BE49-F238E27FC236}">
                <a16:creationId xmlns:a16="http://schemas.microsoft.com/office/drawing/2014/main" id="{5962E921-8961-4941-BFFA-F4B1FD0829E3}"/>
              </a:ext>
            </a:extLst>
          </p:cNvPr>
          <p:cNvSpPr txBox="1"/>
          <p:nvPr/>
        </p:nvSpPr>
        <p:spPr>
          <a:xfrm>
            <a:off x="7109715" y="5530148"/>
            <a:ext cx="2555123" cy="369332"/>
          </a:xfrm>
          <a:prstGeom prst="rect">
            <a:avLst/>
          </a:prstGeom>
          <a:noFill/>
        </p:spPr>
        <p:txBody>
          <a:bodyPr wrap="none" rtlCol="0">
            <a:spAutoFit/>
          </a:bodyPr>
          <a:lstStyle/>
          <a:p>
            <a:r>
              <a:rPr lang="en-US" dirty="0"/>
              <a:t>Photo by </a:t>
            </a:r>
            <a:r>
              <a:rPr lang="en-US" dirty="0" err="1"/>
              <a:t>Pixabay</a:t>
            </a:r>
            <a:r>
              <a:rPr lang="en-US" dirty="0"/>
              <a:t> (</a:t>
            </a:r>
            <a:r>
              <a:rPr lang="en-US" dirty="0" err="1"/>
              <a:t>Pexels</a:t>
            </a:r>
            <a:r>
              <a:rPr lang="en-US" dirty="0"/>
              <a:t>)</a:t>
            </a:r>
          </a:p>
        </p:txBody>
      </p:sp>
    </p:spTree>
    <p:extLst>
      <p:ext uri="{BB962C8B-B14F-4D97-AF65-F5344CB8AC3E}">
        <p14:creationId xmlns:p14="http://schemas.microsoft.com/office/powerpoint/2010/main" val="235068786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 Placeholder 4">
            <a:extLst>
              <a:ext uri="{FF2B5EF4-FFF2-40B4-BE49-F238E27FC236}">
                <a16:creationId xmlns:a16="http://schemas.microsoft.com/office/drawing/2014/main" id="{319B0BAE-6048-3548-B7B8-3402A611DBED}"/>
              </a:ext>
            </a:extLst>
          </p:cNvPr>
          <p:cNvSpPr>
            <a:spLocks noGrp="1"/>
          </p:cNvSpPr>
          <p:nvPr>
            <p:ph type="body" sz="quarter" idx="14"/>
          </p:nvPr>
        </p:nvSpPr>
        <p:spPr/>
        <p:txBody>
          <a:bodyPr/>
          <a:lstStyle/>
          <a:p>
            <a:r>
              <a:rPr lang="en-US" altLang="zh-CN" dirty="0"/>
              <a:t>Mobile OS</a:t>
            </a:r>
            <a:endParaRPr lang="en-US" dirty="0"/>
          </a:p>
        </p:txBody>
      </p:sp>
      <p:sp>
        <p:nvSpPr>
          <p:cNvPr id="6" name="Text Placeholder 5">
            <a:extLst>
              <a:ext uri="{FF2B5EF4-FFF2-40B4-BE49-F238E27FC236}">
                <a16:creationId xmlns:a16="http://schemas.microsoft.com/office/drawing/2014/main" id="{A52077E1-8091-6346-A83E-999FF4163101}"/>
              </a:ext>
            </a:extLst>
          </p:cNvPr>
          <p:cNvSpPr>
            <a:spLocks noGrp="1"/>
          </p:cNvSpPr>
          <p:nvPr>
            <p:ph type="body" sz="quarter" idx="15"/>
          </p:nvPr>
        </p:nvSpPr>
        <p:spPr/>
        <p:txBody>
          <a:bodyPr>
            <a:normAutofit fontScale="92500" lnSpcReduction="20000"/>
          </a:bodyPr>
          <a:lstStyle/>
          <a:p>
            <a:r>
              <a:rPr lang="en-US" dirty="0"/>
              <a:t>Apple</a:t>
            </a:r>
            <a:r>
              <a:rPr lang="zh-CN" altLang="en-US" dirty="0"/>
              <a:t> </a:t>
            </a:r>
            <a:r>
              <a:rPr lang="en-US" dirty="0"/>
              <a:t>iOS (iPhone/iPad)</a:t>
            </a:r>
          </a:p>
          <a:p>
            <a:r>
              <a:rPr lang="en-US" dirty="0"/>
              <a:t>Google</a:t>
            </a:r>
            <a:r>
              <a:rPr lang="zh-CN" altLang="en-US" dirty="0"/>
              <a:t> </a:t>
            </a:r>
            <a:r>
              <a:rPr lang="en-US" dirty="0"/>
              <a:t>Android</a:t>
            </a:r>
          </a:p>
        </p:txBody>
      </p:sp>
      <p:sp>
        <p:nvSpPr>
          <p:cNvPr id="8" name="Text Placeholder 7">
            <a:extLst>
              <a:ext uri="{FF2B5EF4-FFF2-40B4-BE49-F238E27FC236}">
                <a16:creationId xmlns:a16="http://schemas.microsoft.com/office/drawing/2014/main" id="{5CA0EAAE-C7CC-C146-A461-1D71B1B9A2B6}"/>
              </a:ext>
            </a:extLst>
          </p:cNvPr>
          <p:cNvSpPr>
            <a:spLocks noGrp="1"/>
          </p:cNvSpPr>
          <p:nvPr>
            <p:ph type="body" sz="quarter" idx="21"/>
          </p:nvPr>
        </p:nvSpPr>
        <p:spPr/>
        <p:txBody>
          <a:bodyPr/>
          <a:lstStyle/>
          <a:p>
            <a:r>
              <a:rPr lang="en-US" altLang="zh-CN" dirty="0"/>
              <a:t>Mobile Development</a:t>
            </a:r>
            <a:endParaRPr lang="en-US" dirty="0"/>
          </a:p>
        </p:txBody>
      </p:sp>
      <p:sp>
        <p:nvSpPr>
          <p:cNvPr id="9" name="Text Placeholder 8">
            <a:extLst>
              <a:ext uri="{FF2B5EF4-FFF2-40B4-BE49-F238E27FC236}">
                <a16:creationId xmlns:a16="http://schemas.microsoft.com/office/drawing/2014/main" id="{0B7639BE-3E90-9641-839C-66CF3D481847}"/>
              </a:ext>
            </a:extLst>
          </p:cNvPr>
          <p:cNvSpPr>
            <a:spLocks noGrp="1"/>
          </p:cNvSpPr>
          <p:nvPr>
            <p:ph type="body" sz="quarter" idx="22"/>
          </p:nvPr>
        </p:nvSpPr>
        <p:spPr/>
        <p:txBody>
          <a:bodyPr>
            <a:normAutofit fontScale="92500" lnSpcReduction="20000"/>
          </a:bodyPr>
          <a:lstStyle/>
          <a:p>
            <a:r>
              <a:rPr lang="en-US" dirty="0"/>
              <a:t>Objective C</a:t>
            </a:r>
          </a:p>
          <a:p>
            <a:r>
              <a:rPr lang="en-US" dirty="0"/>
              <a:t>Java</a:t>
            </a:r>
          </a:p>
        </p:txBody>
      </p:sp>
      <p:sp>
        <p:nvSpPr>
          <p:cNvPr id="7" name="Text Placeholder 6">
            <a:extLst>
              <a:ext uri="{FF2B5EF4-FFF2-40B4-BE49-F238E27FC236}">
                <a16:creationId xmlns:a16="http://schemas.microsoft.com/office/drawing/2014/main" id="{4AD9B21A-8366-6D45-8817-19C27659E1AF}"/>
              </a:ext>
            </a:extLst>
          </p:cNvPr>
          <p:cNvSpPr>
            <a:spLocks noGrp="1"/>
          </p:cNvSpPr>
          <p:nvPr>
            <p:ph type="body" sz="quarter" idx="20"/>
          </p:nvPr>
        </p:nvSpPr>
        <p:spPr/>
        <p:txBody>
          <a:bodyPr>
            <a:normAutofit fontScale="70000" lnSpcReduction="20000"/>
          </a:bodyPr>
          <a:lstStyle/>
          <a:p>
            <a:r>
              <a:rPr lang="en-US" altLang="zh-CN" dirty="0"/>
              <a:t>Revolution in 2007</a:t>
            </a:r>
          </a:p>
        </p:txBody>
      </p:sp>
      <p:pic>
        <p:nvPicPr>
          <p:cNvPr id="10" name="Picture Placeholder 9">
            <a:extLst>
              <a:ext uri="{FF2B5EF4-FFF2-40B4-BE49-F238E27FC236}">
                <a16:creationId xmlns:a16="http://schemas.microsoft.com/office/drawing/2014/main" id="{F00D96C0-76FB-2F4E-9BBF-2F865C3D3F8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122" r="2122"/>
          <a:stretch>
            <a:fillRect/>
          </a:stretch>
        </p:blipFill>
        <p:spPr/>
      </p:pic>
      <p:sp>
        <p:nvSpPr>
          <p:cNvPr id="11" name="TextBox 10">
            <a:extLst>
              <a:ext uri="{FF2B5EF4-FFF2-40B4-BE49-F238E27FC236}">
                <a16:creationId xmlns:a16="http://schemas.microsoft.com/office/drawing/2014/main" id="{E3234D70-49D4-7849-A479-2FF292DB6F43}"/>
              </a:ext>
            </a:extLst>
          </p:cNvPr>
          <p:cNvSpPr txBox="1"/>
          <p:nvPr/>
        </p:nvSpPr>
        <p:spPr>
          <a:xfrm>
            <a:off x="7109715" y="5530148"/>
            <a:ext cx="3026854" cy="369332"/>
          </a:xfrm>
          <a:prstGeom prst="rect">
            <a:avLst/>
          </a:prstGeom>
          <a:noFill/>
        </p:spPr>
        <p:txBody>
          <a:bodyPr wrap="none" rtlCol="0">
            <a:spAutoFit/>
          </a:bodyPr>
          <a:lstStyle/>
          <a:p>
            <a:r>
              <a:rPr lang="en-US" dirty="0"/>
              <a:t>Photo by Hasan </a:t>
            </a:r>
            <a:r>
              <a:rPr lang="en-US" dirty="0" err="1"/>
              <a:t>Albari</a:t>
            </a:r>
            <a:r>
              <a:rPr lang="en-US" dirty="0"/>
              <a:t> (</a:t>
            </a:r>
            <a:r>
              <a:rPr lang="en-US" dirty="0" err="1"/>
              <a:t>Pexels</a:t>
            </a:r>
            <a:r>
              <a:rPr lang="en-US" dirty="0"/>
              <a:t>)</a:t>
            </a:r>
          </a:p>
        </p:txBody>
      </p:sp>
    </p:spTree>
    <p:extLst>
      <p:ext uri="{BB962C8B-B14F-4D97-AF65-F5344CB8AC3E}">
        <p14:creationId xmlns:p14="http://schemas.microsoft.com/office/powerpoint/2010/main" val="315573220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2151C6C0-F428-AB47-898F-C43240504EF6}"/>
              </a:ext>
            </a:extLst>
          </p:cNvPr>
          <p:cNvSpPr>
            <a:spLocks noGrp="1"/>
          </p:cNvSpPr>
          <p:nvPr>
            <p:ph type="body" sz="quarter" idx="14"/>
          </p:nvPr>
        </p:nvSpPr>
        <p:spPr/>
        <p:txBody>
          <a:bodyPr/>
          <a:lstStyle/>
          <a:p>
            <a:r>
              <a:rPr lang="en-US" dirty="0"/>
              <a:t>Windows Phone</a:t>
            </a:r>
          </a:p>
        </p:txBody>
      </p:sp>
      <p:sp>
        <p:nvSpPr>
          <p:cNvPr id="3" name="Text Placeholder 2">
            <a:extLst>
              <a:ext uri="{FF2B5EF4-FFF2-40B4-BE49-F238E27FC236}">
                <a16:creationId xmlns:a16="http://schemas.microsoft.com/office/drawing/2014/main" id="{8F0B30C3-F5DC-B94E-9DB7-DACBDB679B80}"/>
              </a:ext>
            </a:extLst>
          </p:cNvPr>
          <p:cNvSpPr>
            <a:spLocks noGrp="1"/>
          </p:cNvSpPr>
          <p:nvPr>
            <p:ph type="body" sz="quarter" idx="15"/>
          </p:nvPr>
        </p:nvSpPr>
        <p:spPr/>
        <p:txBody>
          <a:bodyPr/>
          <a:lstStyle/>
          <a:p>
            <a:r>
              <a:rPr lang="en-US" altLang="zh-CN" dirty="0"/>
              <a:t>C# +</a:t>
            </a:r>
            <a:r>
              <a:rPr lang="zh-CN" altLang="en-US" dirty="0"/>
              <a:t> </a:t>
            </a:r>
            <a:r>
              <a:rPr lang="en-US" dirty="0"/>
              <a:t>Silverlight</a:t>
            </a:r>
          </a:p>
        </p:txBody>
      </p:sp>
      <p:sp>
        <p:nvSpPr>
          <p:cNvPr id="4" name="Text Placeholder 3">
            <a:extLst>
              <a:ext uri="{FF2B5EF4-FFF2-40B4-BE49-F238E27FC236}">
                <a16:creationId xmlns:a16="http://schemas.microsoft.com/office/drawing/2014/main" id="{9FE9C445-D698-7E41-AFDB-5445B51AF242}"/>
              </a:ext>
            </a:extLst>
          </p:cNvPr>
          <p:cNvSpPr>
            <a:spLocks noGrp="1"/>
          </p:cNvSpPr>
          <p:nvPr>
            <p:ph type="body" sz="quarter" idx="21"/>
          </p:nvPr>
        </p:nvSpPr>
        <p:spPr/>
        <p:txBody>
          <a:bodyPr/>
          <a:lstStyle/>
          <a:p>
            <a:r>
              <a:rPr lang="en-US" dirty="0"/>
              <a:t>Windows 10 Mobile</a:t>
            </a:r>
          </a:p>
        </p:txBody>
      </p:sp>
      <p:sp>
        <p:nvSpPr>
          <p:cNvPr id="5" name="Text Placeholder 4">
            <a:extLst>
              <a:ext uri="{FF2B5EF4-FFF2-40B4-BE49-F238E27FC236}">
                <a16:creationId xmlns:a16="http://schemas.microsoft.com/office/drawing/2014/main" id="{FDDC0A19-529E-A246-B576-5865144417D5}"/>
              </a:ext>
            </a:extLst>
          </p:cNvPr>
          <p:cNvSpPr>
            <a:spLocks noGrp="1"/>
          </p:cNvSpPr>
          <p:nvPr>
            <p:ph type="body" sz="quarter" idx="22"/>
          </p:nvPr>
        </p:nvSpPr>
        <p:spPr/>
        <p:txBody>
          <a:bodyPr/>
          <a:lstStyle/>
          <a:p>
            <a:r>
              <a:rPr lang="en-US" altLang="zh-CN" dirty="0"/>
              <a:t>C# + UWP</a:t>
            </a:r>
            <a:endParaRPr lang="en-US" dirty="0"/>
          </a:p>
        </p:txBody>
      </p:sp>
      <p:pic>
        <p:nvPicPr>
          <p:cNvPr id="9" name="Picture Placeholder 8">
            <a:extLst>
              <a:ext uri="{FF2B5EF4-FFF2-40B4-BE49-F238E27FC236}">
                <a16:creationId xmlns:a16="http://schemas.microsoft.com/office/drawing/2014/main" id="{5EBEE160-5494-E643-8087-E9A93363B499}"/>
              </a:ext>
            </a:extLst>
          </p:cNvPr>
          <p:cNvPicPr>
            <a:picLocks noGrp="1" noChangeAspect="1"/>
          </p:cNvPicPr>
          <p:nvPr>
            <p:ph type="pic" sz="quarter" idx="10"/>
          </p:nvPr>
        </p:nvPicPr>
        <p:blipFill>
          <a:blip r:embed="rId3">
            <a:extLst>
              <a:ext uri="{28A0092B-C50C-407E-A947-70E740481C1C}">
                <a14:useLocalDpi xmlns:a14="http://schemas.microsoft.com/office/drawing/2010/main" val="0"/>
              </a:ext>
            </a:extLst>
          </a:blip>
          <a:srcRect l="2302" r="2302"/>
          <a:stretch>
            <a:fillRect/>
          </a:stretch>
        </p:blipFill>
        <p:spPr/>
      </p:pic>
      <p:sp>
        <p:nvSpPr>
          <p:cNvPr id="7" name="Text Placeholder 6">
            <a:extLst>
              <a:ext uri="{FF2B5EF4-FFF2-40B4-BE49-F238E27FC236}">
                <a16:creationId xmlns:a16="http://schemas.microsoft.com/office/drawing/2014/main" id="{92F2FE4D-DAB6-9A41-B265-E4AF881038A8}"/>
              </a:ext>
            </a:extLst>
          </p:cNvPr>
          <p:cNvSpPr>
            <a:spLocks noGrp="1"/>
          </p:cNvSpPr>
          <p:nvPr>
            <p:ph type="body" sz="quarter" idx="20"/>
          </p:nvPr>
        </p:nvSpPr>
        <p:spPr/>
        <p:txBody>
          <a:bodyPr>
            <a:normAutofit fontScale="62500" lnSpcReduction="20000"/>
          </a:bodyPr>
          <a:lstStyle/>
          <a:p>
            <a:r>
              <a:rPr lang="en-US" altLang="zh-CN" dirty="0"/>
              <a:t>Microsoft Revenges</a:t>
            </a:r>
            <a:endParaRPr lang="en-US" dirty="0"/>
          </a:p>
        </p:txBody>
      </p:sp>
      <p:sp>
        <p:nvSpPr>
          <p:cNvPr id="8" name="TextBox 7">
            <a:extLst>
              <a:ext uri="{FF2B5EF4-FFF2-40B4-BE49-F238E27FC236}">
                <a16:creationId xmlns:a16="http://schemas.microsoft.com/office/drawing/2014/main" id="{31EE6B86-23F4-4244-A599-61751A5D79F7}"/>
              </a:ext>
            </a:extLst>
          </p:cNvPr>
          <p:cNvSpPr txBox="1"/>
          <p:nvPr/>
        </p:nvSpPr>
        <p:spPr>
          <a:xfrm>
            <a:off x="7109715" y="5530148"/>
            <a:ext cx="2555123" cy="369332"/>
          </a:xfrm>
          <a:prstGeom prst="rect">
            <a:avLst/>
          </a:prstGeom>
          <a:noFill/>
        </p:spPr>
        <p:txBody>
          <a:bodyPr wrap="none" rtlCol="0">
            <a:spAutoFit/>
          </a:bodyPr>
          <a:lstStyle/>
          <a:p>
            <a:r>
              <a:rPr lang="en-US" dirty="0"/>
              <a:t>Photo by </a:t>
            </a:r>
            <a:r>
              <a:rPr lang="en-US" dirty="0" err="1"/>
              <a:t>Pixabay</a:t>
            </a:r>
            <a:r>
              <a:rPr lang="en-US" dirty="0"/>
              <a:t> (</a:t>
            </a:r>
            <a:r>
              <a:rPr lang="en-US" dirty="0" err="1"/>
              <a:t>Pexels</a:t>
            </a:r>
            <a:r>
              <a:rPr lang="en-US" dirty="0"/>
              <a:t>)</a:t>
            </a:r>
          </a:p>
        </p:txBody>
      </p:sp>
    </p:spTree>
    <p:extLst>
      <p:ext uri="{BB962C8B-B14F-4D97-AF65-F5344CB8AC3E}">
        <p14:creationId xmlns:p14="http://schemas.microsoft.com/office/powerpoint/2010/main" val="282714154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0DDE28212059444B9FF0A4C24998F187" ma:contentTypeVersion="9" ma:contentTypeDescription="Create a new document." ma:contentTypeScope="" ma:versionID="d2a4f4ff835e4b83d46e5afc939f6c51">
  <xsd:schema xmlns:xsd="http://www.w3.org/2001/XMLSchema" xmlns:xs="http://www.w3.org/2001/XMLSchema" xmlns:p="http://schemas.microsoft.com/office/2006/metadata/properties" xmlns:ns2="4df3657a-e543-469b-b390-9d8bede09be2" xmlns:ns3="5c0fa243-1464-4957-bbcc-c4e961ee4a84" targetNamespace="http://schemas.microsoft.com/office/2006/metadata/properties" ma:root="true" ma:fieldsID="da445be985aa3581335efb69c110867e" ns2:_="" ns3:_="">
    <xsd:import namespace="4df3657a-e543-469b-b390-9d8bede09be2"/>
    <xsd:import namespace="5c0fa243-1464-4957-bbcc-c4e961ee4a84"/>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Tags" minOccurs="0"/>
                <xsd:element ref="ns2:MediaServiceOCR" minOccurs="0"/>
                <xsd:element ref="ns3:SharedWithUsers" minOccurs="0"/>
                <xsd:element ref="ns3:SharedWithDetails" minOccurs="0"/>
                <xsd:element ref="ns2:MediaServiceGenerationTime" minOccurs="0"/>
                <xsd:element ref="ns2: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df3657a-e543-469b-b390-9d8bede09be2"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Tags" ma:index="11" nillable="true" ma:displayName="MediaServiceAutoTags" ma:internalName="MediaServiceAutoTags" ma:readOnly="true">
      <xsd:simpleType>
        <xsd:restriction base="dms:Text"/>
      </xsd:simpleType>
    </xsd:element>
    <xsd:element name="MediaServiceOCR" ma:index="12" nillable="true" ma:displayName="MediaServiceOCR"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5c0fa243-1464-4957-bbcc-c4e961ee4a84" elementFormDefault="qualified">
    <xsd:import namespace="http://schemas.microsoft.com/office/2006/documentManagement/types"/>
    <xsd:import namespace="http://schemas.microsoft.com/office/infopath/2007/PartnerControls"/>
    <xsd:element name="SharedWithUsers" ma:index="13"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4"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CBFB63E-6D5C-459C-828D-70985DDD38AB}">
  <ds:schemaRefs>
    <ds:schemaRef ds:uri="http://schemas.microsoft.com/sharepoint/v3/contenttype/forms"/>
  </ds:schemaRefs>
</ds:datastoreItem>
</file>

<file path=customXml/itemProps2.xml><?xml version="1.0" encoding="utf-8"?>
<ds:datastoreItem xmlns:ds="http://schemas.openxmlformats.org/officeDocument/2006/customXml" ds:itemID="{89107D4E-8A00-444A-8F2B-F7D23C7CB236}">
  <ds:schemaRefs>
    <ds:schemaRef ds:uri="http://schemas.microsoft.com/office/2006/metadata/properties"/>
    <ds:schemaRef ds:uri="http://schemas.microsoft.com/office/infopath/2007/PartnerControls"/>
  </ds:schemaRefs>
</ds:datastoreItem>
</file>

<file path=customXml/itemProps3.xml><?xml version="1.0" encoding="utf-8"?>
<ds:datastoreItem xmlns:ds="http://schemas.openxmlformats.org/officeDocument/2006/customXml" ds:itemID="{82CC4FF3-234F-45E4-95C1-21328ADCC2F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4df3657a-e543-469b-b390-9d8bede09be2"/>
    <ds:schemaRef ds:uri="5c0fa243-1464-4957-bbcc-c4e961ee4a84"/>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1187</TotalTime>
  <Words>461</Words>
  <Application>Microsoft Macintosh PowerPoint</Application>
  <PresentationFormat>Widescreen</PresentationFormat>
  <Paragraphs>124</Paragraphs>
  <Slides>22</Slides>
  <Notes>22</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22</vt:i4>
      </vt:variant>
    </vt:vector>
  </HeadingPairs>
  <TitlesOfParts>
    <vt:vector size="28" baseType="lpstr">
      <vt:lpstr>微软雅黑</vt:lpstr>
      <vt:lpstr>Arial</vt:lpstr>
      <vt:lpstr>Calibri</vt:lpstr>
      <vt:lpstr>Calibri Light</vt:lpstr>
      <vt:lpstr>Consolas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Admin</dc:creator>
  <cp:lastModifiedBy>Rental Parking</cp:lastModifiedBy>
  <cp:revision>159</cp:revision>
  <dcterms:created xsi:type="dcterms:W3CDTF">2017-09-11T07:58:09Z</dcterms:created>
  <dcterms:modified xsi:type="dcterms:W3CDTF">2019-05-22T22:23:28Z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0x0101000DDE28212059444B9FF0A4C24998F187</vt:lpwstr>
  </property>
</Properties>
</file>